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media/media1.mp3" ContentType="audio/unknown"/>
  <Override PartName="/ppt/media/media1.m4a" ContentType="audio/unknown"/>
  <Override PartName="/ppt/media/media2.m4a" ContentType="audio/unknown"/>
  <Override PartName="/ppt/media/media3.m4a" ContentType="audio/unknown"/>
  <Override PartName="/ppt/media/media4.m4a" ContentType="audio/unknown"/>
  <Override PartName="/ppt/media/media5.m4a" ContentType="audio/unknown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</p:sldIdLst>
  <p:sldSz cx="9144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>
        <a:srgbClr val="000000"/>
      </a:buClr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j-lt"/>
        <a:ea typeface="+mj-ea"/>
        <a:cs typeface="+mj-cs"/>
        <a:sym typeface="Calibri"/>
      </a:defRPr>
    </a:lvl1pPr>
    <a:lvl2pPr marL="0" marR="0" indent="2667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>
        <a:srgbClr val="000000"/>
      </a:buClr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j-lt"/>
        <a:ea typeface="+mj-ea"/>
        <a:cs typeface="+mj-cs"/>
        <a:sym typeface="Calibri"/>
      </a:defRPr>
    </a:lvl2pPr>
    <a:lvl3pPr marL="0" marR="0" indent="533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>
        <a:srgbClr val="000000"/>
      </a:buClr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j-lt"/>
        <a:ea typeface="+mj-ea"/>
        <a:cs typeface="+mj-cs"/>
        <a:sym typeface="Calibri"/>
      </a:defRPr>
    </a:lvl3pPr>
    <a:lvl4pPr marL="0" marR="0" indent="8001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>
        <a:srgbClr val="000000"/>
      </a:buClr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j-lt"/>
        <a:ea typeface="+mj-ea"/>
        <a:cs typeface="+mj-cs"/>
        <a:sym typeface="Calibri"/>
      </a:defRPr>
    </a:lvl4pPr>
    <a:lvl5pPr marL="0" marR="0" indent="1066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>
        <a:srgbClr val="000000"/>
      </a:buClr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j-lt"/>
        <a:ea typeface="+mj-ea"/>
        <a:cs typeface="+mj-cs"/>
        <a:sym typeface="Calibri"/>
      </a:defRPr>
    </a:lvl5pPr>
    <a:lvl6pPr marL="0" marR="0" indent="13335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>
        <a:srgbClr val="000000"/>
      </a:buClr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j-lt"/>
        <a:ea typeface="+mj-ea"/>
        <a:cs typeface="+mj-cs"/>
        <a:sym typeface="Calibri"/>
      </a:defRPr>
    </a:lvl6pPr>
    <a:lvl7pPr marL="0" marR="0" indent="16129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>
        <a:srgbClr val="000000"/>
      </a:buClr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j-lt"/>
        <a:ea typeface="+mj-ea"/>
        <a:cs typeface="+mj-cs"/>
        <a:sym typeface="Calibri"/>
      </a:defRPr>
    </a:lvl7pPr>
    <a:lvl8pPr marL="0" marR="0" indent="1879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>
        <a:srgbClr val="000000"/>
      </a:buClr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j-lt"/>
        <a:ea typeface="+mj-ea"/>
        <a:cs typeface="+mj-cs"/>
        <a:sym typeface="Calibri"/>
      </a:defRPr>
    </a:lvl8pPr>
    <a:lvl9pPr marL="0" marR="0" indent="21463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>
        <a:srgbClr val="000000"/>
      </a:buClr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j-lt"/>
        <a:ea typeface="+mj-ea"/>
        <a:cs typeface="+mj-cs"/>
        <a:sym typeface="Calibri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8F44A2F1-9E1F-4B54-A3A2-5F16C0AD49E2}" styleName="">
    <a:tblBg/>
    <a:wholeTbl>
      <a:tcTxStyle b="off" i="off">
        <a:font>
          <a:latin typeface="Gill Sans"/>
          <a:ea typeface="Gill Sans"/>
          <a:cs typeface="Gill Sans"/>
        </a:font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FF1F3"/>
          </a:solidFill>
        </a:fill>
      </a:tcStyle>
    </a:band2H>
    <a:firstCol>
      <a:tcTxStyle b="off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n" i="de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de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 b="def" i="def"/>
      <a:tcStyle>
        <a:tcBdr/>
        <a:fill>
          <a:solidFill>
            <a:srgbClr val="C3C2C2"/>
          </a:solidFill>
        </a:fill>
      </a:tcStyle>
    </a:band2H>
    <a:firstCol>
      <a:tcTxStyle b="on" i="de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de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de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CE5E6"/>
          </a:solidFill>
        </a:fill>
      </a:tcStyle>
    </a:band2H>
    <a:firstCol>
      <a:tcTxStyle b="on" i="de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de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de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 b="def" i="def"/>
      <a:tcStyle>
        <a:tcBdr/>
        <a:fill>
          <a:solidFill>
            <a:srgbClr val="DEDEDF"/>
          </a:solidFill>
        </a:fill>
      </a:tcStyle>
    </a:band2H>
    <a:firstCol>
      <a:tcTxStyle b="on" i="de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de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de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de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de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de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4C3C2611-4C71-4FC5-86AE-919BDF0F9419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de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de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1" name="Shape 141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uFill>
          <a:solidFill>
            <a:srgbClr val="000000"/>
          </a:solidFill>
        </a:uFill>
        <a:latin typeface="+mj-lt"/>
        <a:ea typeface="+mj-ea"/>
        <a:cs typeface="+mj-cs"/>
        <a:sym typeface="Calibri"/>
      </a:defRPr>
    </a:lvl1pPr>
    <a:lvl2pPr indent="228600" latinLnBrk="0">
      <a:defRPr sz="1200">
        <a:uFill>
          <a:solidFill>
            <a:srgbClr val="000000"/>
          </a:solidFill>
        </a:uFill>
        <a:latin typeface="+mj-lt"/>
        <a:ea typeface="+mj-ea"/>
        <a:cs typeface="+mj-cs"/>
        <a:sym typeface="Calibri"/>
      </a:defRPr>
    </a:lvl2pPr>
    <a:lvl3pPr indent="457200" latinLnBrk="0">
      <a:defRPr sz="1200">
        <a:uFill>
          <a:solidFill>
            <a:srgbClr val="000000"/>
          </a:solidFill>
        </a:uFill>
        <a:latin typeface="+mj-lt"/>
        <a:ea typeface="+mj-ea"/>
        <a:cs typeface="+mj-cs"/>
        <a:sym typeface="Calibri"/>
      </a:defRPr>
    </a:lvl3pPr>
    <a:lvl4pPr indent="685800" latinLnBrk="0">
      <a:defRPr sz="1200">
        <a:uFill>
          <a:solidFill>
            <a:srgbClr val="000000"/>
          </a:solidFill>
        </a:uFill>
        <a:latin typeface="+mj-lt"/>
        <a:ea typeface="+mj-ea"/>
        <a:cs typeface="+mj-cs"/>
        <a:sym typeface="Calibri"/>
      </a:defRPr>
    </a:lvl4pPr>
    <a:lvl5pPr indent="914400" latinLnBrk="0">
      <a:defRPr sz="1200">
        <a:uFill>
          <a:solidFill>
            <a:srgbClr val="000000"/>
          </a:solidFill>
        </a:uFill>
        <a:latin typeface="+mj-lt"/>
        <a:ea typeface="+mj-ea"/>
        <a:cs typeface="+mj-cs"/>
        <a:sym typeface="Calibri"/>
      </a:defRPr>
    </a:lvl5pPr>
    <a:lvl6pPr indent="1143000" latinLnBrk="0">
      <a:defRPr sz="1200">
        <a:uFill>
          <a:solidFill>
            <a:srgbClr val="000000"/>
          </a:solidFill>
        </a:uFill>
        <a:latin typeface="+mj-lt"/>
        <a:ea typeface="+mj-ea"/>
        <a:cs typeface="+mj-cs"/>
        <a:sym typeface="Calibri"/>
      </a:defRPr>
    </a:lvl6pPr>
    <a:lvl7pPr indent="1371600" latinLnBrk="0">
      <a:defRPr sz="1200">
        <a:uFill>
          <a:solidFill>
            <a:srgbClr val="000000"/>
          </a:solidFill>
        </a:uFill>
        <a:latin typeface="+mj-lt"/>
        <a:ea typeface="+mj-ea"/>
        <a:cs typeface="+mj-cs"/>
        <a:sym typeface="Calibri"/>
      </a:defRPr>
    </a:lvl7pPr>
    <a:lvl8pPr indent="1600200" latinLnBrk="0">
      <a:defRPr sz="1200">
        <a:uFill>
          <a:solidFill>
            <a:srgbClr val="000000"/>
          </a:solidFill>
        </a:uFill>
        <a:latin typeface="+mj-lt"/>
        <a:ea typeface="+mj-ea"/>
        <a:cs typeface="+mj-cs"/>
        <a:sym typeface="Calibri"/>
      </a:defRPr>
    </a:lvl8pPr>
    <a:lvl9pPr indent="1828800" latinLnBrk="0">
      <a:defRPr sz="1200">
        <a:uFill>
          <a:solidFill>
            <a:srgbClr val="000000"/>
          </a:solidFill>
        </a:uFill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Default - Titl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"/>
          <p:cNvSpPr/>
          <p:nvPr/>
        </p:nvSpPr>
        <p:spPr>
          <a:xfrm>
            <a:off x="0" y="3505200"/>
            <a:ext cx="9144000" cy="1143000"/>
          </a:xfrm>
          <a:prstGeom prst="rect">
            <a:avLst/>
          </a:prstGeom>
          <a:solidFill>
            <a:srgbClr val="C59151"/>
          </a:solidFill>
          <a:ln w="25400" cap="rnd"/>
        </p:spPr>
        <p:txBody>
          <a:bodyPr lIns="38100" tIns="38100" rIns="38100" bIns="38100" anchor="ctr"/>
          <a:lstStyle/>
          <a:p>
            <a:pPr algn="ctr"/>
          </a:p>
        </p:txBody>
      </p:sp>
      <p:sp>
        <p:nvSpPr>
          <p:cNvPr id="13" name="Rectangle"/>
          <p:cNvSpPr/>
          <p:nvPr/>
        </p:nvSpPr>
        <p:spPr>
          <a:xfrm>
            <a:off x="0" y="0"/>
            <a:ext cx="9144000" cy="4038600"/>
          </a:xfrm>
          <a:prstGeom prst="rect">
            <a:avLst/>
          </a:prstGeom>
          <a:solidFill>
            <a:srgbClr val="9E8E83"/>
          </a:solidFill>
          <a:ln w="25400" cap="rnd"/>
        </p:spPr>
        <p:txBody>
          <a:bodyPr lIns="38100" tIns="38100" rIns="38100" bIns="38100" anchor="ctr"/>
          <a:lstStyle/>
          <a:p>
            <a:pPr algn="ctr"/>
          </a:p>
        </p:txBody>
      </p:sp>
      <p:sp>
        <p:nvSpPr>
          <p:cNvPr id="14" name="Rectangle"/>
          <p:cNvSpPr/>
          <p:nvPr/>
        </p:nvSpPr>
        <p:spPr>
          <a:xfrm>
            <a:off x="0" y="4645879"/>
            <a:ext cx="9144000" cy="27433"/>
          </a:xfrm>
          <a:prstGeom prst="rect">
            <a:avLst/>
          </a:prstGeom>
          <a:solidFill>
            <a:srgbClr val="9E8E83"/>
          </a:solidFill>
          <a:ln w="25400" cap="rnd"/>
        </p:spPr>
        <p:txBody>
          <a:bodyPr lIns="38100" tIns="38100" rIns="38100" bIns="38100" anchor="ctr"/>
          <a:lstStyle/>
          <a:p>
            <a:pPr algn="ctr"/>
          </a:p>
        </p:txBody>
      </p:sp>
      <p:sp>
        <p:nvSpPr>
          <p:cNvPr id="15" name="Title Text"/>
          <p:cNvSpPr txBox="1"/>
          <p:nvPr>
            <p:ph type="title"/>
          </p:nvPr>
        </p:nvSpPr>
        <p:spPr>
          <a:xfrm>
            <a:off x="228600" y="4114800"/>
            <a:ext cx="7239000" cy="533400"/>
          </a:xfrm>
          <a:prstGeom prst="rect">
            <a:avLst/>
          </a:prstGeom>
          <a:ln>
            <a:round/>
          </a:ln>
        </p:spPr>
        <p:txBody>
          <a:bodyPr lIns="38100" tIns="38100" rIns="38100" bIns="38100" anchor="ctr">
            <a:noAutofit/>
          </a:bodyPr>
          <a:lstStyle>
            <a:lvl1pPr defTabSz="914400">
              <a:lnSpc>
                <a:spcPct val="100000"/>
              </a:lnSpc>
              <a:defRPr b="0" spc="150"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>
              <a:defRPr>
                <a:effectLst/>
              </a:defRPr>
            </a:pPr>
            <a:r>
              <a:t>Title Text</a:t>
            </a:r>
          </a:p>
        </p:txBody>
      </p:sp>
      <p:sp>
        <p:nvSpPr>
          <p:cNvPr id="16" name="Body Level One…"/>
          <p:cNvSpPr txBox="1"/>
          <p:nvPr>
            <p:ph type="body" sz="quarter" idx="1"/>
          </p:nvPr>
        </p:nvSpPr>
        <p:spPr>
          <a:xfrm>
            <a:off x="228600" y="4706111"/>
            <a:ext cx="6934200" cy="228601"/>
          </a:xfrm>
          <a:prstGeom prst="rect">
            <a:avLst/>
          </a:prstGeom>
          <a:solidFill>
            <a:srgbClr val="FFFFFF"/>
          </a:solidFill>
          <a:ln>
            <a:round/>
          </a:ln>
        </p:spPr>
        <p:txBody>
          <a:bodyPr lIns="38100" tIns="38100" rIns="38100" bIns="38100" anchor="t">
            <a:noAutofit/>
          </a:bodyPr>
          <a:lstStyle>
            <a:lvl1pPr marL="0" indent="0" defTabSz="914400">
              <a:spcBef>
                <a:spcPts val="200"/>
              </a:spcBef>
              <a:buClr>
                <a:srgbClr val="7A6D65"/>
              </a:buClr>
              <a:buSzTx/>
              <a:buNone/>
              <a:defRPr b="1" sz="1100">
                <a:solidFill>
                  <a:srgbClr val="7A6D65"/>
                </a:solidFill>
                <a:uFill>
                  <a:solidFill>
                    <a:srgbClr val="7A6D65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1pPr>
            <a:lvl2pPr marL="457200" indent="0" algn="ctr" defTabSz="914400">
              <a:spcBef>
                <a:spcPts val="200"/>
              </a:spcBef>
              <a:buClr>
                <a:srgbClr val="000000"/>
              </a:buClr>
              <a:buSzTx/>
              <a:buNone/>
              <a:defRPr sz="11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j-lt"/>
                <a:ea typeface="+mj-ea"/>
                <a:cs typeface="+mj-cs"/>
                <a:sym typeface="Calibri"/>
              </a:defRPr>
            </a:lvl2pPr>
            <a:lvl3pPr marL="914400" indent="0" algn="ctr" defTabSz="914400">
              <a:spcBef>
                <a:spcPts val="200"/>
              </a:spcBef>
              <a:buClr>
                <a:srgbClr val="000000"/>
              </a:buClr>
              <a:buSzTx/>
              <a:buNone/>
              <a:defRPr sz="11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j-lt"/>
                <a:ea typeface="+mj-ea"/>
                <a:cs typeface="+mj-cs"/>
                <a:sym typeface="Calibri"/>
              </a:defRPr>
            </a:lvl3pPr>
            <a:lvl4pPr marL="1371600" indent="0" algn="ctr" defTabSz="914400">
              <a:spcBef>
                <a:spcPts val="200"/>
              </a:spcBef>
              <a:buClr>
                <a:srgbClr val="000000"/>
              </a:buClr>
              <a:buSzTx/>
              <a:buNone/>
              <a:defRPr sz="11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j-lt"/>
                <a:ea typeface="+mj-ea"/>
                <a:cs typeface="+mj-cs"/>
                <a:sym typeface="Calibri"/>
              </a:defRPr>
            </a:lvl4pPr>
            <a:lvl5pPr marL="1828800" indent="0" algn="ctr" defTabSz="914400">
              <a:spcBef>
                <a:spcPts val="200"/>
              </a:spcBef>
              <a:buClr>
                <a:srgbClr val="000000"/>
              </a:buClr>
              <a:buSzTx/>
              <a:buNone/>
              <a:defRPr sz="11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pPr>
              <a:defRPr>
                <a:effectLst/>
              </a:defRPr>
            </a:pPr>
            <a:r>
              <a:t>Body Level One</a:t>
            </a:r>
          </a:p>
          <a:p>
            <a:pPr lvl="1">
              <a:defRPr>
                <a:effectLst/>
              </a:defRPr>
            </a:pPr>
            <a:r>
              <a:t>Body Level Two</a:t>
            </a:r>
          </a:p>
          <a:p>
            <a:pPr lvl="2">
              <a:defRPr>
                <a:effectLst/>
              </a:defRPr>
            </a:pPr>
            <a:r>
              <a:t>Body Level Three</a:t>
            </a:r>
          </a:p>
          <a:p>
            <a:pPr lvl="3">
              <a:defRPr>
                <a:effectLst/>
              </a:defRPr>
            </a:pPr>
            <a:r>
              <a:t>Body Level Four</a:t>
            </a:r>
          </a:p>
          <a:p>
            <a:pPr lvl="4">
              <a:defRPr>
                <a:effectLst/>
              </a:defRPr>
            </a:pPr>
            <a:r>
              <a:t>Body Level Five</a:t>
            </a:r>
          </a:p>
        </p:txBody>
      </p:sp>
      <p:sp>
        <p:nvSpPr>
          <p:cNvPr id="17" name="Slide Number"/>
          <p:cNvSpPr txBox="1"/>
          <p:nvPr>
            <p:ph type="sldNum" sz="quarter" idx="2"/>
          </p:nvPr>
        </p:nvSpPr>
        <p:spPr>
          <a:xfrm>
            <a:off x="7267917" y="6546849"/>
            <a:ext cx="230164" cy="228601"/>
          </a:xfrm>
          <a:prstGeom prst="rect">
            <a:avLst/>
          </a:prstGeom>
          <a:ln>
            <a:round/>
          </a:ln>
        </p:spPr>
        <p:txBody>
          <a:bodyPr lIns="38100" tIns="38100" rIns="38100" bIns="38100" anchor="ctr"/>
          <a:lstStyle>
            <a:lvl1pPr algn="r" defTabSz="914400">
              <a:buClr>
                <a:srgbClr val="000000"/>
              </a:buClr>
              <a:defRPr b="0" cap="none" sz="1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 light">
    <p:bg>
      <p:bgPr>
        <a:solidFill>
          <a:srgbClr val="685B4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>
                <a:effectLst/>
              </a:defRPr>
            </a:pPr>
            <a:r>
              <a:t>Title Text</a:t>
            </a:r>
          </a:p>
        </p:txBody>
      </p:sp>
      <p:sp>
        <p:nvSpPr>
          <p:cNvPr id="133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>
              <a:defRPr>
                <a:effectLst/>
              </a:defRPr>
            </a:pPr>
            <a:r>
              <a:t>Body Level One</a:t>
            </a:r>
          </a:p>
          <a:p>
            <a:pPr lvl="1">
              <a:defRPr>
                <a:effectLst/>
              </a:defRPr>
            </a:pPr>
            <a:r>
              <a:t>Body Level Two</a:t>
            </a:r>
          </a:p>
          <a:p>
            <a:pPr lvl="2">
              <a:defRPr>
                <a:effectLst/>
              </a:defRPr>
            </a:pPr>
            <a:r>
              <a:t>Body Level Three</a:t>
            </a:r>
          </a:p>
          <a:p>
            <a:pPr lvl="3">
              <a:defRPr>
                <a:effectLst/>
              </a:defRPr>
            </a:pPr>
            <a:r>
              <a:t>Body Level Four</a:t>
            </a:r>
          </a:p>
          <a:p>
            <a:pPr lvl="4">
              <a:defRPr>
                <a:effectLst/>
              </a:defRPr>
            </a:pPr>
            <a:r>
              <a:t>Body Level Five</a:t>
            </a:r>
          </a:p>
        </p:txBody>
      </p:sp>
      <p:sp>
        <p:nvSpPr>
          <p:cNvPr id="13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- Section Header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"/>
          <p:cNvSpPr/>
          <p:nvPr/>
        </p:nvSpPr>
        <p:spPr>
          <a:xfrm>
            <a:off x="0" y="4038600"/>
            <a:ext cx="9144000" cy="609600"/>
          </a:xfrm>
          <a:prstGeom prst="rect">
            <a:avLst/>
          </a:prstGeom>
          <a:solidFill>
            <a:srgbClr val="C59151"/>
          </a:solidFill>
          <a:ln w="25400" cap="rnd"/>
        </p:spPr>
        <p:txBody>
          <a:bodyPr lIns="38100" tIns="38100" rIns="38100" bIns="38100" anchor="ctr"/>
          <a:lstStyle/>
          <a:p>
            <a:pPr algn="ctr"/>
          </a:p>
        </p:txBody>
      </p:sp>
      <p:pic>
        <p:nvPicPr>
          <p:cNvPr id="25" name="image1.png" descr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01711" y="6239255"/>
            <a:ext cx="838201" cy="616078"/>
          </a:xfrm>
          <a:prstGeom prst="rect">
            <a:avLst/>
          </a:prstGeom>
        </p:spPr>
      </p:pic>
      <p:sp>
        <p:nvSpPr>
          <p:cNvPr id="26" name="Rectangle"/>
          <p:cNvSpPr/>
          <p:nvPr/>
        </p:nvSpPr>
        <p:spPr>
          <a:xfrm>
            <a:off x="0" y="4645879"/>
            <a:ext cx="9144000" cy="27433"/>
          </a:xfrm>
          <a:prstGeom prst="rect">
            <a:avLst/>
          </a:prstGeom>
          <a:solidFill>
            <a:srgbClr val="9E8E83"/>
          </a:solidFill>
          <a:ln w="25400" cap="rnd"/>
        </p:spPr>
        <p:txBody>
          <a:bodyPr lIns="38100" tIns="38100" rIns="38100" bIns="38100" anchor="ctr"/>
          <a:lstStyle/>
          <a:p>
            <a:pPr algn="ctr"/>
          </a:p>
        </p:txBody>
      </p:sp>
      <p:sp>
        <p:nvSpPr>
          <p:cNvPr id="27" name="Title Text"/>
          <p:cNvSpPr txBox="1"/>
          <p:nvPr>
            <p:ph type="title"/>
          </p:nvPr>
        </p:nvSpPr>
        <p:spPr>
          <a:xfrm>
            <a:off x="228600" y="4114800"/>
            <a:ext cx="7239000" cy="533400"/>
          </a:xfrm>
          <a:prstGeom prst="rect">
            <a:avLst/>
          </a:prstGeom>
          <a:ln>
            <a:round/>
          </a:ln>
        </p:spPr>
        <p:txBody>
          <a:bodyPr lIns="38100" tIns="38100" rIns="38100" bIns="38100" anchor="ctr">
            <a:noAutofit/>
          </a:bodyPr>
          <a:lstStyle>
            <a:lvl1pPr defTabSz="914400">
              <a:lnSpc>
                <a:spcPct val="100000"/>
              </a:lnSpc>
              <a:defRPr b="0" spc="150"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>
              <a:defRPr>
                <a:effectLst/>
              </a:defRPr>
            </a:pPr>
            <a:r>
              <a:t>Title Text</a:t>
            </a:r>
          </a:p>
        </p:txBody>
      </p:sp>
      <p:sp>
        <p:nvSpPr>
          <p:cNvPr id="28" name="Slide Number"/>
          <p:cNvSpPr txBox="1"/>
          <p:nvPr>
            <p:ph type="sldNum" sz="quarter" idx="2"/>
          </p:nvPr>
        </p:nvSpPr>
        <p:spPr>
          <a:xfrm>
            <a:off x="7267917" y="6546849"/>
            <a:ext cx="230164" cy="228601"/>
          </a:xfrm>
          <a:prstGeom prst="rect">
            <a:avLst/>
          </a:prstGeom>
          <a:ln>
            <a:round/>
          </a:ln>
        </p:spPr>
        <p:txBody>
          <a:bodyPr lIns="38100" tIns="38100" rIns="38100" bIns="38100" anchor="ctr"/>
          <a:lstStyle>
            <a:lvl1pPr algn="r" defTabSz="914400">
              <a:buClr>
                <a:srgbClr val="000000"/>
              </a:buClr>
              <a:defRPr b="0" cap="none" sz="1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- 3-Up: 1 Left, 2 Right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"/>
          <p:cNvSpPr/>
          <p:nvPr/>
        </p:nvSpPr>
        <p:spPr>
          <a:xfrm>
            <a:off x="8610600" y="0"/>
            <a:ext cx="533400" cy="6858000"/>
          </a:xfrm>
          <a:prstGeom prst="rect">
            <a:avLst/>
          </a:prstGeom>
          <a:solidFill>
            <a:srgbClr val="9E8E83"/>
          </a:solidFill>
          <a:ln w="25400" cap="rnd"/>
        </p:spPr>
        <p:txBody>
          <a:bodyPr lIns="38100" tIns="38100" rIns="38100" bIns="38100" anchor="ctr"/>
          <a:lstStyle/>
          <a:p>
            <a:pPr algn="ctr"/>
          </a:p>
        </p:txBody>
      </p:sp>
      <p:sp>
        <p:nvSpPr>
          <p:cNvPr id="36" name="Rectangle"/>
          <p:cNvSpPr/>
          <p:nvPr/>
        </p:nvSpPr>
        <p:spPr>
          <a:xfrm>
            <a:off x="0" y="0"/>
            <a:ext cx="76200" cy="6858000"/>
          </a:xfrm>
          <a:prstGeom prst="rect">
            <a:avLst/>
          </a:prstGeom>
          <a:solidFill>
            <a:srgbClr val="9E8E83"/>
          </a:solidFill>
          <a:ln w="25400" cap="rnd"/>
        </p:spPr>
        <p:txBody>
          <a:bodyPr lIns="38100" tIns="38100" rIns="38100" bIns="38100" anchor="ctr"/>
          <a:lstStyle/>
          <a:p>
            <a:pPr algn="ctr"/>
          </a:p>
        </p:txBody>
      </p:sp>
      <p:sp>
        <p:nvSpPr>
          <p:cNvPr id="37" name="Click to edit Master text styles"/>
          <p:cNvSpPr txBox="1"/>
          <p:nvPr>
            <p:ph type="body" sz="half" idx="13"/>
          </p:nvPr>
        </p:nvSpPr>
        <p:spPr>
          <a:xfrm>
            <a:off x="304800" y="609600"/>
            <a:ext cx="3962400" cy="5638800"/>
          </a:xfrm>
          <a:prstGeom prst="rect">
            <a:avLst/>
          </a:prstGeom>
          <a:ln>
            <a:round/>
          </a:ln>
        </p:spPr>
        <p:txBody>
          <a:bodyPr lIns="38100" tIns="38100" rIns="38100" bIns="38100" anchor="t">
            <a:noAutofit/>
          </a:bodyPr>
          <a:lstStyle>
            <a:lvl1pPr marL="0" indent="0" defTabSz="914400">
              <a:spcBef>
                <a:spcPts val="200"/>
              </a:spcBef>
              <a:buClr>
                <a:srgbClr val="000000"/>
              </a:buClr>
              <a:buSzTx/>
              <a:buNone/>
              <a:defRPr sz="11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>
              <a:defRPr>
                <a:effectLst/>
              </a:defRPr>
            </a:pPr>
            <a:r>
              <a:t>Click to edit Master text styles</a:t>
            </a:r>
          </a:p>
        </p:txBody>
      </p:sp>
      <p:sp>
        <p:nvSpPr>
          <p:cNvPr id="38" name="Click to add heading"/>
          <p:cNvSpPr txBox="1"/>
          <p:nvPr>
            <p:ph type="body" sz="quarter" idx="14"/>
          </p:nvPr>
        </p:nvSpPr>
        <p:spPr>
          <a:xfrm>
            <a:off x="4419600" y="381000"/>
            <a:ext cx="3962400" cy="228600"/>
          </a:xfrm>
          <a:prstGeom prst="rect">
            <a:avLst/>
          </a:prstGeom>
          <a:solidFill>
            <a:srgbClr val="C59151"/>
          </a:solidFill>
          <a:ln>
            <a:round/>
          </a:ln>
        </p:spPr>
        <p:txBody>
          <a:bodyPr lIns="38100" tIns="38100" rIns="38100" bIns="38100" anchor="t">
            <a:noAutofit/>
          </a:bodyPr>
          <a:lstStyle>
            <a:lvl1pPr marL="0" indent="0" defTabSz="914400">
              <a:spcBef>
                <a:spcPts val="200"/>
              </a:spcBef>
              <a:buClr>
                <a:srgbClr val="FFFFFF"/>
              </a:buClr>
              <a:buSzTx/>
              <a:buNone/>
              <a:defRPr b="1" sz="11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>
                <a:effectLst/>
              </a:defRPr>
            </a:pPr>
            <a:r>
              <a:t>Click to add heading</a:t>
            </a:r>
          </a:p>
        </p:txBody>
      </p:sp>
      <p:sp>
        <p:nvSpPr>
          <p:cNvPr id="39" name="Click to edit Master text styles"/>
          <p:cNvSpPr txBox="1"/>
          <p:nvPr>
            <p:ph type="body" sz="quarter" idx="15"/>
          </p:nvPr>
        </p:nvSpPr>
        <p:spPr>
          <a:xfrm>
            <a:off x="4419600" y="609600"/>
            <a:ext cx="3962400" cy="2706625"/>
          </a:xfrm>
          <a:prstGeom prst="rect">
            <a:avLst/>
          </a:prstGeom>
          <a:ln>
            <a:round/>
          </a:ln>
        </p:spPr>
        <p:txBody>
          <a:bodyPr lIns="38100" tIns="38100" rIns="38100" bIns="38100" anchor="t">
            <a:noAutofit/>
          </a:bodyPr>
          <a:lstStyle>
            <a:lvl1pPr marL="0" indent="0" defTabSz="914400">
              <a:spcBef>
                <a:spcPts val="200"/>
              </a:spcBef>
              <a:buClr>
                <a:srgbClr val="000000"/>
              </a:buClr>
              <a:buSzTx/>
              <a:buNone/>
              <a:defRPr sz="11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>
              <a:defRPr>
                <a:effectLst/>
              </a:defRPr>
            </a:pPr>
            <a:r>
              <a:t>Click to edit Master text styles</a:t>
            </a:r>
          </a:p>
        </p:txBody>
      </p:sp>
      <p:sp>
        <p:nvSpPr>
          <p:cNvPr id="40" name="Click to add heading"/>
          <p:cNvSpPr txBox="1"/>
          <p:nvPr>
            <p:ph type="body" sz="quarter" idx="16"/>
          </p:nvPr>
        </p:nvSpPr>
        <p:spPr>
          <a:xfrm>
            <a:off x="4416552" y="3319271"/>
            <a:ext cx="3965448" cy="228601"/>
          </a:xfrm>
          <a:prstGeom prst="rect">
            <a:avLst/>
          </a:prstGeom>
          <a:solidFill>
            <a:srgbClr val="C59151"/>
          </a:solidFill>
          <a:ln>
            <a:round/>
          </a:ln>
        </p:spPr>
        <p:txBody>
          <a:bodyPr lIns="38100" tIns="38100" rIns="38100" bIns="38100" anchor="t">
            <a:noAutofit/>
          </a:bodyPr>
          <a:lstStyle>
            <a:lvl1pPr marL="0" indent="0" defTabSz="914400">
              <a:spcBef>
                <a:spcPts val="200"/>
              </a:spcBef>
              <a:buClr>
                <a:srgbClr val="FFFFFF"/>
              </a:buClr>
              <a:buSzTx/>
              <a:buNone/>
              <a:defRPr b="1" sz="11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>
                <a:effectLst/>
              </a:defRPr>
            </a:pPr>
            <a:r>
              <a:t>Click to add heading</a:t>
            </a:r>
          </a:p>
        </p:txBody>
      </p:sp>
      <p:sp>
        <p:nvSpPr>
          <p:cNvPr id="41" name="Click to edit Master text styles"/>
          <p:cNvSpPr txBox="1"/>
          <p:nvPr>
            <p:ph type="body" sz="quarter" idx="17"/>
          </p:nvPr>
        </p:nvSpPr>
        <p:spPr>
          <a:xfrm>
            <a:off x="4416552" y="3547871"/>
            <a:ext cx="3965448" cy="2706625"/>
          </a:xfrm>
          <a:prstGeom prst="rect">
            <a:avLst/>
          </a:prstGeom>
          <a:ln>
            <a:round/>
          </a:ln>
        </p:spPr>
        <p:txBody>
          <a:bodyPr lIns="38100" tIns="38100" rIns="38100" bIns="38100" anchor="t">
            <a:noAutofit/>
          </a:bodyPr>
          <a:lstStyle>
            <a:lvl1pPr marL="0" indent="0" defTabSz="914400">
              <a:spcBef>
                <a:spcPts val="200"/>
              </a:spcBef>
              <a:buClr>
                <a:srgbClr val="000000"/>
              </a:buClr>
              <a:buSzTx/>
              <a:buNone/>
              <a:defRPr sz="11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>
              <a:defRPr>
                <a:effectLst/>
              </a:defRPr>
            </a:pPr>
            <a:r>
              <a:t>Click to edit Master text styles</a:t>
            </a:r>
          </a:p>
        </p:txBody>
      </p:sp>
      <p:sp>
        <p:nvSpPr>
          <p:cNvPr id="42" name="Title Text"/>
          <p:cNvSpPr txBox="1"/>
          <p:nvPr>
            <p:ph type="title"/>
          </p:nvPr>
        </p:nvSpPr>
        <p:spPr>
          <a:xfrm>
            <a:off x="8610600" y="381000"/>
            <a:ext cx="533400" cy="5867400"/>
          </a:xfrm>
          <a:prstGeom prst="rect">
            <a:avLst/>
          </a:prstGeom>
          <a:ln>
            <a:round/>
          </a:ln>
        </p:spPr>
        <p:txBody>
          <a:bodyPr lIns="38100" tIns="38100" rIns="38100" bIns="38100" anchor="ctr">
            <a:noAutofit/>
          </a:bodyPr>
          <a:lstStyle>
            <a:lvl1pPr defTabSz="914400">
              <a:lnSpc>
                <a:spcPct val="100000"/>
              </a:lnSpc>
              <a:defRPr b="0" cap="small" spc="0"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>
              <a:defRPr>
                <a:effectLst/>
              </a:defRPr>
            </a:pPr>
            <a:r>
              <a:t>Title Text</a:t>
            </a:r>
          </a:p>
        </p:txBody>
      </p:sp>
      <p:sp>
        <p:nvSpPr>
          <p:cNvPr id="43" name="Body Level One…"/>
          <p:cNvSpPr txBox="1"/>
          <p:nvPr>
            <p:ph type="body" sz="quarter" idx="1"/>
          </p:nvPr>
        </p:nvSpPr>
        <p:spPr>
          <a:xfrm>
            <a:off x="304800" y="381000"/>
            <a:ext cx="3965448" cy="228600"/>
          </a:xfrm>
          <a:prstGeom prst="rect">
            <a:avLst/>
          </a:prstGeom>
          <a:solidFill>
            <a:srgbClr val="C59151"/>
          </a:solidFill>
          <a:ln>
            <a:round/>
          </a:ln>
        </p:spPr>
        <p:txBody>
          <a:bodyPr lIns="38100" tIns="38100" rIns="38100" bIns="38100" anchor="t">
            <a:noAutofit/>
          </a:bodyPr>
          <a:lstStyle>
            <a:lvl1pPr marL="0" indent="0" defTabSz="914400">
              <a:spcBef>
                <a:spcPts val="200"/>
              </a:spcBef>
              <a:buClr>
                <a:srgbClr val="FFFFFF"/>
              </a:buClr>
              <a:buSzTx/>
              <a:buNone/>
              <a:defRPr b="1" sz="11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1pPr>
            <a:lvl2pPr marL="742950" indent="-285750" defTabSz="914400">
              <a:spcBef>
                <a:spcPts val="200"/>
              </a:spcBef>
              <a:buClr>
                <a:srgbClr val="000000"/>
              </a:buClr>
              <a:buSzTx/>
              <a:buNone/>
              <a:defRPr sz="11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j-lt"/>
                <a:ea typeface="+mj-ea"/>
                <a:cs typeface="+mj-cs"/>
                <a:sym typeface="Calibri"/>
              </a:defRPr>
            </a:lvl2pPr>
            <a:lvl3pPr marL="1143000" indent="-228600" defTabSz="914400">
              <a:spcBef>
                <a:spcPts val="200"/>
              </a:spcBef>
              <a:buClr>
                <a:srgbClr val="000000"/>
              </a:buClr>
              <a:buSzTx/>
              <a:buNone/>
              <a:defRPr sz="11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j-lt"/>
                <a:ea typeface="+mj-ea"/>
                <a:cs typeface="+mj-cs"/>
                <a:sym typeface="Calibri"/>
              </a:defRPr>
            </a:lvl3pPr>
            <a:lvl4pPr marL="1600200" indent="-228600" defTabSz="914400">
              <a:spcBef>
                <a:spcPts val="200"/>
              </a:spcBef>
              <a:buClr>
                <a:srgbClr val="000000"/>
              </a:buClr>
              <a:buSzTx/>
              <a:buNone/>
              <a:defRPr sz="11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j-lt"/>
                <a:ea typeface="+mj-ea"/>
                <a:cs typeface="+mj-cs"/>
                <a:sym typeface="Calibri"/>
              </a:defRPr>
            </a:lvl4pPr>
            <a:lvl5pPr marL="2057400" indent="-228600" defTabSz="914400">
              <a:spcBef>
                <a:spcPts val="200"/>
              </a:spcBef>
              <a:buClr>
                <a:srgbClr val="000000"/>
              </a:buClr>
              <a:buSzTx/>
              <a:buNone/>
              <a:defRPr sz="11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pPr>
              <a:defRPr>
                <a:effectLst/>
              </a:defRPr>
            </a:pPr>
            <a:r>
              <a:t>Body Level One</a:t>
            </a:r>
          </a:p>
          <a:p>
            <a:pPr lvl="1">
              <a:defRPr>
                <a:effectLst/>
              </a:defRPr>
            </a:pPr>
            <a:r>
              <a:t>Body Level Two</a:t>
            </a:r>
          </a:p>
          <a:p>
            <a:pPr lvl="2">
              <a:defRPr>
                <a:effectLst/>
              </a:defRPr>
            </a:pPr>
            <a:r>
              <a:t>Body Level Three</a:t>
            </a:r>
          </a:p>
          <a:p>
            <a:pPr lvl="3">
              <a:defRPr>
                <a:effectLst/>
              </a:defRPr>
            </a:pPr>
            <a:r>
              <a:t>Body Level Four</a:t>
            </a:r>
          </a:p>
          <a:p>
            <a:pPr lvl="4">
              <a:defRPr>
                <a:effectLst/>
              </a:defRPr>
            </a:pPr>
            <a:r>
              <a:t>Body Level Five</a:t>
            </a:r>
          </a:p>
        </p:txBody>
      </p:sp>
      <p:sp>
        <p:nvSpPr>
          <p:cNvPr id="44" name="Slide Number"/>
          <p:cNvSpPr txBox="1"/>
          <p:nvPr>
            <p:ph type="sldNum" sz="quarter" idx="2"/>
          </p:nvPr>
        </p:nvSpPr>
        <p:spPr>
          <a:xfrm>
            <a:off x="7264868" y="6543802"/>
            <a:ext cx="230164" cy="228601"/>
          </a:xfrm>
          <a:prstGeom prst="rect">
            <a:avLst/>
          </a:prstGeom>
          <a:ln>
            <a:round/>
          </a:ln>
        </p:spPr>
        <p:txBody>
          <a:bodyPr lIns="38100" tIns="38100" rIns="38100" bIns="38100" anchor="ctr"/>
          <a:lstStyle>
            <a:lvl1pPr algn="r" defTabSz="914400">
              <a:buClr>
                <a:srgbClr val="000000"/>
              </a:buClr>
              <a:defRPr b="0" cap="none" sz="1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 graphics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Body Level One…"/>
          <p:cNvSpPr txBox="1"/>
          <p:nvPr>
            <p:ph type="body" sz="quarter" idx="1"/>
          </p:nvPr>
        </p:nvSpPr>
        <p:spPr>
          <a:xfrm>
            <a:off x="355600" y="6104466"/>
            <a:ext cx="8566883" cy="545572"/>
          </a:xfrm>
          <a:prstGeom prst="rect">
            <a:avLst/>
          </a:prstGeom>
          <a:solidFill>
            <a:schemeClr val="accent1"/>
          </a:solidFill>
          <a:ln>
            <a:round/>
          </a:ln>
        </p:spPr>
        <p:txBody>
          <a:bodyPr lIns="38100" tIns="38100" rIns="38100" bIns="38100" anchor="t">
            <a:noAutofit/>
          </a:bodyPr>
          <a:lstStyle>
            <a:lvl1pPr marL="0" indent="0" defTabSz="914400">
              <a:spcBef>
                <a:spcPts val="200"/>
              </a:spcBef>
              <a:buClr>
                <a:srgbClr val="FFFFFF"/>
              </a:buClr>
              <a:buSzTx/>
              <a:buNone/>
              <a:defRPr b="1" sz="2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1pPr>
            <a:lvl2pPr marL="742950" indent="-285750" defTabSz="914400">
              <a:spcBef>
                <a:spcPts val="200"/>
              </a:spcBef>
              <a:buClr>
                <a:srgbClr val="000000"/>
              </a:buClr>
              <a:buSzTx/>
              <a:buNone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j-lt"/>
                <a:ea typeface="+mj-ea"/>
                <a:cs typeface="+mj-cs"/>
                <a:sym typeface="Calibri"/>
              </a:defRPr>
            </a:lvl2pPr>
            <a:lvl3pPr marL="1143000" indent="-228600" defTabSz="914400">
              <a:spcBef>
                <a:spcPts val="200"/>
              </a:spcBef>
              <a:buClr>
                <a:srgbClr val="000000"/>
              </a:buClr>
              <a:buSzTx/>
              <a:buNone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j-lt"/>
                <a:ea typeface="+mj-ea"/>
                <a:cs typeface="+mj-cs"/>
                <a:sym typeface="Calibri"/>
              </a:defRPr>
            </a:lvl3pPr>
            <a:lvl4pPr marL="1600200" indent="-228600" defTabSz="914400">
              <a:spcBef>
                <a:spcPts val="200"/>
              </a:spcBef>
              <a:buClr>
                <a:srgbClr val="000000"/>
              </a:buClr>
              <a:buSzTx/>
              <a:buNone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j-lt"/>
                <a:ea typeface="+mj-ea"/>
                <a:cs typeface="+mj-cs"/>
                <a:sym typeface="Calibri"/>
              </a:defRPr>
            </a:lvl4pPr>
            <a:lvl5pPr marL="2057400" indent="-228600" defTabSz="914400">
              <a:spcBef>
                <a:spcPts val="200"/>
              </a:spcBef>
              <a:buClr>
                <a:srgbClr val="000000"/>
              </a:buClr>
              <a:buSzTx/>
              <a:buNone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pPr>
              <a:defRPr>
                <a:effectLst/>
              </a:defRPr>
            </a:pPr>
            <a:r>
              <a:t>Body Level One</a:t>
            </a:r>
          </a:p>
          <a:p>
            <a:pPr lvl="1">
              <a:defRPr>
                <a:effectLst/>
              </a:defRPr>
            </a:pPr>
            <a:r>
              <a:t>Body Level Two</a:t>
            </a:r>
          </a:p>
          <a:p>
            <a:pPr lvl="2">
              <a:defRPr>
                <a:effectLst/>
              </a:defRPr>
            </a:pPr>
            <a:r>
              <a:t>Body Level Three</a:t>
            </a:r>
          </a:p>
          <a:p>
            <a:pPr lvl="3">
              <a:defRPr>
                <a:effectLst/>
              </a:defRPr>
            </a:pPr>
            <a:r>
              <a:t>Body Level Four</a:t>
            </a:r>
          </a:p>
          <a:p>
            <a:pPr lvl="4">
              <a:defRPr>
                <a:effectLst/>
              </a:defRPr>
            </a:pPr>
            <a:r>
              <a:t>Body Level Five</a:t>
            </a:r>
          </a:p>
        </p:txBody>
      </p:sp>
      <p:sp>
        <p:nvSpPr>
          <p:cNvPr id="52" name="Slide Number"/>
          <p:cNvSpPr txBox="1"/>
          <p:nvPr>
            <p:ph type="sldNum" sz="quarter" idx="2"/>
          </p:nvPr>
        </p:nvSpPr>
        <p:spPr>
          <a:xfrm>
            <a:off x="7264868" y="6543802"/>
            <a:ext cx="230164" cy="228601"/>
          </a:xfrm>
          <a:prstGeom prst="rect">
            <a:avLst/>
          </a:prstGeom>
          <a:ln>
            <a:round/>
          </a:ln>
        </p:spPr>
        <p:txBody>
          <a:bodyPr lIns="38100" tIns="38100" rIns="38100" bIns="38100" anchor="ctr"/>
          <a:lstStyle>
            <a:lvl1pPr algn="r" defTabSz="914400">
              <a:buClr>
                <a:srgbClr val="000000"/>
              </a:buClr>
              <a:defRPr b="0" cap="none" sz="1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- 3-Up: 1 Left, 2 Right copy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"/>
          <p:cNvSpPr/>
          <p:nvPr/>
        </p:nvSpPr>
        <p:spPr>
          <a:xfrm>
            <a:off x="8610600" y="0"/>
            <a:ext cx="533400" cy="6858000"/>
          </a:xfrm>
          <a:prstGeom prst="rect">
            <a:avLst/>
          </a:prstGeom>
          <a:solidFill>
            <a:srgbClr val="9E8E83"/>
          </a:solidFill>
          <a:ln w="25400" cap="rnd"/>
        </p:spPr>
        <p:txBody>
          <a:bodyPr lIns="38100" tIns="38100" rIns="38100" bIns="38100" anchor="ctr"/>
          <a:lstStyle/>
          <a:p>
            <a:pPr algn="ctr"/>
          </a:p>
        </p:txBody>
      </p:sp>
      <p:sp>
        <p:nvSpPr>
          <p:cNvPr id="60" name="Rectangle"/>
          <p:cNvSpPr/>
          <p:nvPr/>
        </p:nvSpPr>
        <p:spPr>
          <a:xfrm>
            <a:off x="0" y="0"/>
            <a:ext cx="76200" cy="6858000"/>
          </a:xfrm>
          <a:prstGeom prst="rect">
            <a:avLst/>
          </a:prstGeom>
          <a:solidFill>
            <a:srgbClr val="9E8E83"/>
          </a:solidFill>
          <a:ln w="25400" cap="rnd"/>
        </p:spPr>
        <p:txBody>
          <a:bodyPr lIns="38100" tIns="38100" rIns="38100" bIns="38100" anchor="ctr"/>
          <a:lstStyle/>
          <a:p>
            <a:pPr algn="ctr"/>
          </a:p>
        </p:txBody>
      </p:sp>
      <p:sp>
        <p:nvSpPr>
          <p:cNvPr id="61" name="Click to edit Master text styles"/>
          <p:cNvSpPr txBox="1"/>
          <p:nvPr>
            <p:ph type="body" idx="13"/>
          </p:nvPr>
        </p:nvSpPr>
        <p:spPr>
          <a:xfrm>
            <a:off x="317500" y="1312912"/>
            <a:ext cx="8095754" cy="4960442"/>
          </a:xfrm>
          <a:prstGeom prst="rect">
            <a:avLst/>
          </a:prstGeom>
          <a:ln>
            <a:round/>
          </a:ln>
        </p:spPr>
        <p:txBody>
          <a:bodyPr lIns="38100" tIns="38100" rIns="38100" bIns="38100" anchor="t">
            <a:noAutofit/>
          </a:bodyPr>
          <a:lstStyle>
            <a:lvl1pPr marL="0" indent="0" defTabSz="914400">
              <a:spcBef>
                <a:spcPts val="200"/>
              </a:spcBef>
              <a:buClr>
                <a:srgbClr val="000000"/>
              </a:buClr>
              <a:buSzTx/>
              <a:buNone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>
              <a:defRPr>
                <a:effectLst/>
              </a:defRPr>
            </a:pPr>
            <a:r>
              <a:t>Click to edit Master text styles</a:t>
            </a:r>
          </a:p>
        </p:txBody>
      </p:sp>
      <p:sp>
        <p:nvSpPr>
          <p:cNvPr id="62" name="Title Text"/>
          <p:cNvSpPr txBox="1"/>
          <p:nvPr>
            <p:ph type="title"/>
          </p:nvPr>
        </p:nvSpPr>
        <p:spPr>
          <a:xfrm>
            <a:off x="8610600" y="381000"/>
            <a:ext cx="533400" cy="5867400"/>
          </a:xfrm>
          <a:prstGeom prst="rect">
            <a:avLst/>
          </a:prstGeom>
          <a:ln>
            <a:round/>
          </a:ln>
        </p:spPr>
        <p:txBody>
          <a:bodyPr lIns="38100" tIns="38100" rIns="38100" bIns="38100" anchor="ctr">
            <a:noAutofit/>
          </a:bodyPr>
          <a:lstStyle>
            <a:lvl1pPr defTabSz="914400">
              <a:lnSpc>
                <a:spcPct val="100000"/>
              </a:lnSpc>
              <a:defRPr b="0" cap="small" spc="0"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>
              <a:defRPr>
                <a:effectLst/>
              </a:defRPr>
            </a:pPr>
            <a:r>
              <a:t>Title Text</a:t>
            </a:r>
          </a:p>
        </p:txBody>
      </p:sp>
      <p:sp>
        <p:nvSpPr>
          <p:cNvPr id="63" name="Body Level One…"/>
          <p:cNvSpPr txBox="1"/>
          <p:nvPr>
            <p:ph type="body" sz="quarter" idx="1"/>
          </p:nvPr>
        </p:nvSpPr>
        <p:spPr>
          <a:xfrm>
            <a:off x="304800" y="381000"/>
            <a:ext cx="8216823" cy="1013371"/>
          </a:xfrm>
          <a:prstGeom prst="rect">
            <a:avLst/>
          </a:prstGeom>
          <a:solidFill>
            <a:srgbClr val="C59151"/>
          </a:solidFill>
          <a:ln>
            <a:round/>
          </a:ln>
        </p:spPr>
        <p:txBody>
          <a:bodyPr lIns="38100" tIns="38100" rIns="38100" bIns="38100" anchor="t">
            <a:noAutofit/>
          </a:bodyPr>
          <a:lstStyle>
            <a:lvl1pPr marL="0" indent="0" defTabSz="914400">
              <a:spcBef>
                <a:spcPts val="200"/>
              </a:spcBef>
              <a:buClr>
                <a:srgbClr val="FFFFFF"/>
              </a:buClr>
              <a:buSzTx/>
              <a:buNone/>
              <a:defRPr b="1" sz="19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1pPr>
            <a:lvl2pPr marL="742950" indent="-285750" defTabSz="914400">
              <a:spcBef>
                <a:spcPts val="200"/>
              </a:spcBef>
              <a:buClr>
                <a:srgbClr val="000000"/>
              </a:buClr>
              <a:buSzTx/>
              <a:buNone/>
              <a:defRPr sz="19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j-lt"/>
                <a:ea typeface="+mj-ea"/>
                <a:cs typeface="+mj-cs"/>
                <a:sym typeface="Calibri"/>
              </a:defRPr>
            </a:lvl2pPr>
            <a:lvl3pPr marL="1143000" indent="-228600" defTabSz="914400">
              <a:spcBef>
                <a:spcPts val="200"/>
              </a:spcBef>
              <a:buClr>
                <a:srgbClr val="000000"/>
              </a:buClr>
              <a:buSzTx/>
              <a:buNone/>
              <a:defRPr sz="19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j-lt"/>
                <a:ea typeface="+mj-ea"/>
                <a:cs typeface="+mj-cs"/>
                <a:sym typeface="Calibri"/>
              </a:defRPr>
            </a:lvl3pPr>
            <a:lvl4pPr marL="1600200" indent="-228600" defTabSz="914400">
              <a:spcBef>
                <a:spcPts val="200"/>
              </a:spcBef>
              <a:buClr>
                <a:srgbClr val="000000"/>
              </a:buClr>
              <a:buSzTx/>
              <a:buNone/>
              <a:defRPr sz="19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j-lt"/>
                <a:ea typeface="+mj-ea"/>
                <a:cs typeface="+mj-cs"/>
                <a:sym typeface="Calibri"/>
              </a:defRPr>
            </a:lvl4pPr>
            <a:lvl5pPr marL="2057400" indent="-228600" defTabSz="914400">
              <a:spcBef>
                <a:spcPts val="200"/>
              </a:spcBef>
              <a:buClr>
                <a:srgbClr val="000000"/>
              </a:buClr>
              <a:buSzTx/>
              <a:buNone/>
              <a:defRPr sz="19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pPr>
              <a:defRPr>
                <a:effectLst/>
              </a:defRPr>
            </a:pPr>
            <a:r>
              <a:t>Body Level One</a:t>
            </a:r>
          </a:p>
          <a:p>
            <a:pPr lvl="1">
              <a:defRPr>
                <a:effectLst/>
              </a:defRPr>
            </a:pPr>
            <a:r>
              <a:t>Body Level Two</a:t>
            </a:r>
          </a:p>
          <a:p>
            <a:pPr lvl="2">
              <a:defRPr>
                <a:effectLst/>
              </a:defRPr>
            </a:pPr>
            <a:r>
              <a:t>Body Level Three</a:t>
            </a:r>
          </a:p>
          <a:p>
            <a:pPr lvl="3">
              <a:defRPr>
                <a:effectLst/>
              </a:defRPr>
            </a:pPr>
            <a:r>
              <a:t>Body Level Four</a:t>
            </a:r>
          </a:p>
          <a:p>
            <a:pPr lvl="4">
              <a:defRPr>
                <a:effectLst/>
              </a:defRPr>
            </a:pPr>
            <a:r>
              <a:t>Body Level Five</a:t>
            </a:r>
          </a:p>
        </p:txBody>
      </p:sp>
      <p:sp>
        <p:nvSpPr>
          <p:cNvPr id="64" name="Slide Number"/>
          <p:cNvSpPr txBox="1"/>
          <p:nvPr>
            <p:ph type="sldNum" sz="quarter" idx="2"/>
          </p:nvPr>
        </p:nvSpPr>
        <p:spPr>
          <a:xfrm>
            <a:off x="7264868" y="6543802"/>
            <a:ext cx="230164" cy="228601"/>
          </a:xfrm>
          <a:prstGeom prst="rect">
            <a:avLst/>
          </a:prstGeom>
          <a:ln>
            <a:round/>
          </a:ln>
        </p:spPr>
        <p:txBody>
          <a:bodyPr lIns="38100" tIns="38100" rIns="38100" bIns="38100" anchor="ctr"/>
          <a:lstStyle>
            <a:lvl1pPr algn="r" defTabSz="914400">
              <a:buClr>
                <a:srgbClr val="000000"/>
              </a:buClr>
              <a:defRPr b="0" cap="none" sz="1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- 3-Up: 1 Top, 2 Bottom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"/>
          <p:cNvSpPr/>
          <p:nvPr/>
        </p:nvSpPr>
        <p:spPr>
          <a:xfrm>
            <a:off x="8610600" y="0"/>
            <a:ext cx="533400" cy="6858000"/>
          </a:xfrm>
          <a:prstGeom prst="rect">
            <a:avLst/>
          </a:prstGeom>
          <a:solidFill>
            <a:srgbClr val="9E8E83"/>
          </a:solidFill>
          <a:ln w="25400" cap="rnd"/>
        </p:spPr>
        <p:txBody>
          <a:bodyPr lIns="38100" tIns="38100" rIns="38100" bIns="38100" anchor="ctr"/>
          <a:lstStyle/>
          <a:p>
            <a:pPr algn="ctr"/>
          </a:p>
        </p:txBody>
      </p:sp>
      <p:sp>
        <p:nvSpPr>
          <p:cNvPr id="72" name="Rectangle"/>
          <p:cNvSpPr/>
          <p:nvPr/>
        </p:nvSpPr>
        <p:spPr>
          <a:xfrm>
            <a:off x="0" y="0"/>
            <a:ext cx="76200" cy="6858000"/>
          </a:xfrm>
          <a:prstGeom prst="rect">
            <a:avLst/>
          </a:prstGeom>
          <a:solidFill>
            <a:srgbClr val="9E8E83"/>
          </a:solidFill>
          <a:ln w="25400" cap="rnd"/>
        </p:spPr>
        <p:txBody>
          <a:bodyPr lIns="38100" tIns="38100" rIns="38100" bIns="38100" anchor="ctr"/>
          <a:lstStyle/>
          <a:p>
            <a:pPr algn="ctr"/>
          </a:p>
        </p:txBody>
      </p:sp>
      <p:sp>
        <p:nvSpPr>
          <p:cNvPr id="73" name="Click to edit Master text styles"/>
          <p:cNvSpPr txBox="1"/>
          <p:nvPr>
            <p:ph type="body" sz="half" idx="13"/>
          </p:nvPr>
        </p:nvSpPr>
        <p:spPr>
          <a:xfrm>
            <a:off x="301752" y="609600"/>
            <a:ext cx="8074153" cy="2706625"/>
          </a:xfrm>
          <a:prstGeom prst="rect">
            <a:avLst/>
          </a:prstGeom>
          <a:ln>
            <a:round/>
          </a:ln>
        </p:spPr>
        <p:txBody>
          <a:bodyPr lIns="38100" tIns="38100" rIns="38100" bIns="38100" anchor="t">
            <a:noAutofit/>
          </a:bodyPr>
          <a:lstStyle>
            <a:lvl1pPr marL="0" indent="0" defTabSz="914400">
              <a:spcBef>
                <a:spcPts val="200"/>
              </a:spcBef>
              <a:buClr>
                <a:srgbClr val="000000"/>
              </a:buClr>
              <a:buSzTx/>
              <a:buNone/>
              <a:defRPr sz="11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>
              <a:defRPr>
                <a:effectLst/>
              </a:defRPr>
            </a:pPr>
            <a:r>
              <a:t>Click to edit Master text styles</a:t>
            </a:r>
          </a:p>
        </p:txBody>
      </p:sp>
      <p:sp>
        <p:nvSpPr>
          <p:cNvPr id="74" name="Click to add heading"/>
          <p:cNvSpPr txBox="1"/>
          <p:nvPr>
            <p:ph type="body" sz="quarter" idx="14"/>
          </p:nvPr>
        </p:nvSpPr>
        <p:spPr>
          <a:xfrm>
            <a:off x="301751" y="3319271"/>
            <a:ext cx="3965449" cy="228601"/>
          </a:xfrm>
          <a:prstGeom prst="rect">
            <a:avLst/>
          </a:prstGeom>
          <a:solidFill>
            <a:srgbClr val="C59151"/>
          </a:solidFill>
          <a:ln>
            <a:round/>
          </a:ln>
        </p:spPr>
        <p:txBody>
          <a:bodyPr lIns="38100" tIns="38100" rIns="38100" bIns="38100" anchor="t">
            <a:noAutofit/>
          </a:bodyPr>
          <a:lstStyle>
            <a:lvl1pPr marL="0" indent="0" defTabSz="914400">
              <a:spcBef>
                <a:spcPts val="200"/>
              </a:spcBef>
              <a:buClr>
                <a:srgbClr val="FFFFFF"/>
              </a:buClr>
              <a:buSzTx/>
              <a:buNone/>
              <a:defRPr b="1" sz="11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>
                <a:effectLst/>
              </a:defRPr>
            </a:pPr>
            <a:r>
              <a:t>Click to add heading</a:t>
            </a:r>
          </a:p>
        </p:txBody>
      </p:sp>
      <p:sp>
        <p:nvSpPr>
          <p:cNvPr id="75" name="Click to edit Master text styles"/>
          <p:cNvSpPr txBox="1"/>
          <p:nvPr>
            <p:ph type="body" sz="quarter" idx="15"/>
          </p:nvPr>
        </p:nvSpPr>
        <p:spPr>
          <a:xfrm>
            <a:off x="301751" y="3547871"/>
            <a:ext cx="3965449" cy="2706625"/>
          </a:xfrm>
          <a:prstGeom prst="rect">
            <a:avLst/>
          </a:prstGeom>
          <a:ln>
            <a:round/>
          </a:ln>
        </p:spPr>
        <p:txBody>
          <a:bodyPr lIns="38100" tIns="38100" rIns="38100" bIns="38100" anchor="t">
            <a:noAutofit/>
          </a:bodyPr>
          <a:lstStyle>
            <a:lvl1pPr marL="0" indent="0" defTabSz="914400">
              <a:spcBef>
                <a:spcPts val="200"/>
              </a:spcBef>
              <a:buClr>
                <a:srgbClr val="000000"/>
              </a:buClr>
              <a:buSzTx/>
              <a:buNone/>
              <a:defRPr sz="11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>
              <a:defRPr>
                <a:effectLst/>
              </a:defRPr>
            </a:pPr>
            <a:r>
              <a:t>Click to edit Master text styles</a:t>
            </a:r>
          </a:p>
        </p:txBody>
      </p:sp>
      <p:sp>
        <p:nvSpPr>
          <p:cNvPr id="76" name="Click to add heading"/>
          <p:cNvSpPr txBox="1"/>
          <p:nvPr>
            <p:ph type="body" sz="quarter" idx="16"/>
          </p:nvPr>
        </p:nvSpPr>
        <p:spPr>
          <a:xfrm>
            <a:off x="4416552" y="3319271"/>
            <a:ext cx="3965448" cy="228601"/>
          </a:xfrm>
          <a:prstGeom prst="rect">
            <a:avLst/>
          </a:prstGeom>
          <a:solidFill>
            <a:srgbClr val="C59151"/>
          </a:solidFill>
          <a:ln>
            <a:round/>
          </a:ln>
        </p:spPr>
        <p:txBody>
          <a:bodyPr lIns="38100" tIns="38100" rIns="38100" bIns="38100" anchor="t">
            <a:noAutofit/>
          </a:bodyPr>
          <a:lstStyle>
            <a:lvl1pPr marL="0" indent="0" defTabSz="914400">
              <a:spcBef>
                <a:spcPts val="200"/>
              </a:spcBef>
              <a:buClr>
                <a:srgbClr val="FFFFFF"/>
              </a:buClr>
              <a:buSzTx/>
              <a:buNone/>
              <a:defRPr b="1" sz="11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>
                <a:effectLst/>
              </a:defRPr>
            </a:pPr>
            <a:r>
              <a:t>Click to add heading</a:t>
            </a:r>
          </a:p>
        </p:txBody>
      </p:sp>
      <p:sp>
        <p:nvSpPr>
          <p:cNvPr id="77" name="Click to edit Master text styles"/>
          <p:cNvSpPr txBox="1"/>
          <p:nvPr>
            <p:ph type="body" sz="quarter" idx="17"/>
          </p:nvPr>
        </p:nvSpPr>
        <p:spPr>
          <a:xfrm>
            <a:off x="4416552" y="3547871"/>
            <a:ext cx="3965448" cy="2706625"/>
          </a:xfrm>
          <a:prstGeom prst="rect">
            <a:avLst/>
          </a:prstGeom>
          <a:ln>
            <a:round/>
          </a:ln>
        </p:spPr>
        <p:txBody>
          <a:bodyPr lIns="38100" tIns="38100" rIns="38100" bIns="38100" anchor="t">
            <a:noAutofit/>
          </a:bodyPr>
          <a:lstStyle>
            <a:lvl1pPr marL="0" indent="0" defTabSz="914400">
              <a:spcBef>
                <a:spcPts val="200"/>
              </a:spcBef>
              <a:buClr>
                <a:srgbClr val="000000"/>
              </a:buClr>
              <a:buSzTx/>
              <a:buNone/>
              <a:defRPr sz="11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>
              <a:defRPr>
                <a:effectLst/>
              </a:defRPr>
            </a:pPr>
            <a:r>
              <a:t>Click to edit Master text styles</a:t>
            </a:r>
          </a:p>
        </p:txBody>
      </p:sp>
      <p:sp>
        <p:nvSpPr>
          <p:cNvPr id="78" name="Title Text"/>
          <p:cNvSpPr txBox="1"/>
          <p:nvPr>
            <p:ph type="title"/>
          </p:nvPr>
        </p:nvSpPr>
        <p:spPr>
          <a:xfrm>
            <a:off x="8610600" y="381000"/>
            <a:ext cx="533400" cy="5867400"/>
          </a:xfrm>
          <a:prstGeom prst="rect">
            <a:avLst/>
          </a:prstGeom>
          <a:ln>
            <a:round/>
          </a:ln>
        </p:spPr>
        <p:txBody>
          <a:bodyPr lIns="38100" tIns="38100" rIns="38100" bIns="38100" anchor="ctr">
            <a:noAutofit/>
          </a:bodyPr>
          <a:lstStyle>
            <a:lvl1pPr defTabSz="914400">
              <a:lnSpc>
                <a:spcPct val="100000"/>
              </a:lnSpc>
              <a:defRPr b="0" cap="small" spc="0"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>
              <a:defRPr>
                <a:effectLst/>
              </a:defRPr>
            </a:pPr>
            <a:r>
              <a:t>Title Text</a:t>
            </a:r>
          </a:p>
        </p:txBody>
      </p:sp>
      <p:sp>
        <p:nvSpPr>
          <p:cNvPr id="79" name="Body Level One…"/>
          <p:cNvSpPr txBox="1"/>
          <p:nvPr>
            <p:ph type="body" sz="quarter" idx="1"/>
          </p:nvPr>
        </p:nvSpPr>
        <p:spPr>
          <a:xfrm>
            <a:off x="304800" y="381000"/>
            <a:ext cx="8077200" cy="228600"/>
          </a:xfrm>
          <a:prstGeom prst="rect">
            <a:avLst/>
          </a:prstGeom>
          <a:solidFill>
            <a:srgbClr val="C59151"/>
          </a:solidFill>
          <a:ln>
            <a:round/>
          </a:ln>
        </p:spPr>
        <p:txBody>
          <a:bodyPr lIns="38100" tIns="38100" rIns="38100" bIns="38100" anchor="t">
            <a:noAutofit/>
          </a:bodyPr>
          <a:lstStyle>
            <a:lvl1pPr marL="0" indent="0" defTabSz="914400">
              <a:spcBef>
                <a:spcPts val="200"/>
              </a:spcBef>
              <a:buClr>
                <a:srgbClr val="FFFFFF"/>
              </a:buClr>
              <a:buSzTx/>
              <a:buNone/>
              <a:defRPr b="1" sz="11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1pPr>
            <a:lvl2pPr marL="742950" indent="-285750" defTabSz="914400">
              <a:spcBef>
                <a:spcPts val="200"/>
              </a:spcBef>
              <a:buClr>
                <a:srgbClr val="000000"/>
              </a:buClr>
              <a:buSzTx/>
              <a:buNone/>
              <a:defRPr sz="11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j-lt"/>
                <a:ea typeface="+mj-ea"/>
                <a:cs typeface="+mj-cs"/>
                <a:sym typeface="Calibri"/>
              </a:defRPr>
            </a:lvl2pPr>
            <a:lvl3pPr marL="1143000" indent="-228600" defTabSz="914400">
              <a:spcBef>
                <a:spcPts val="200"/>
              </a:spcBef>
              <a:buClr>
                <a:srgbClr val="000000"/>
              </a:buClr>
              <a:buSzTx/>
              <a:buNone/>
              <a:defRPr sz="11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j-lt"/>
                <a:ea typeface="+mj-ea"/>
                <a:cs typeface="+mj-cs"/>
                <a:sym typeface="Calibri"/>
              </a:defRPr>
            </a:lvl3pPr>
            <a:lvl4pPr marL="1600200" indent="-228600" defTabSz="914400">
              <a:spcBef>
                <a:spcPts val="200"/>
              </a:spcBef>
              <a:buClr>
                <a:srgbClr val="000000"/>
              </a:buClr>
              <a:buSzTx/>
              <a:buNone/>
              <a:defRPr sz="11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j-lt"/>
                <a:ea typeface="+mj-ea"/>
                <a:cs typeface="+mj-cs"/>
                <a:sym typeface="Calibri"/>
              </a:defRPr>
            </a:lvl4pPr>
            <a:lvl5pPr marL="2057400" indent="-228600" defTabSz="914400">
              <a:spcBef>
                <a:spcPts val="200"/>
              </a:spcBef>
              <a:buClr>
                <a:srgbClr val="000000"/>
              </a:buClr>
              <a:buSzTx/>
              <a:buNone/>
              <a:defRPr sz="11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pPr>
              <a:defRPr>
                <a:effectLst/>
              </a:defRPr>
            </a:pPr>
            <a:r>
              <a:t>Body Level One</a:t>
            </a:r>
          </a:p>
          <a:p>
            <a:pPr lvl="1">
              <a:defRPr>
                <a:effectLst/>
              </a:defRPr>
            </a:pPr>
            <a:r>
              <a:t>Body Level Two</a:t>
            </a:r>
          </a:p>
          <a:p>
            <a:pPr lvl="2">
              <a:defRPr>
                <a:effectLst/>
              </a:defRPr>
            </a:pPr>
            <a:r>
              <a:t>Body Level Three</a:t>
            </a:r>
          </a:p>
          <a:p>
            <a:pPr lvl="3">
              <a:defRPr>
                <a:effectLst/>
              </a:defRPr>
            </a:pPr>
            <a:r>
              <a:t>Body Level Four</a:t>
            </a:r>
          </a:p>
          <a:p>
            <a:pPr lvl="4">
              <a:defRPr>
                <a:effectLst/>
              </a:defRPr>
            </a:pPr>
            <a:r>
              <a:t>Body Level Five</a:t>
            </a:r>
          </a:p>
        </p:txBody>
      </p:sp>
      <p:sp>
        <p:nvSpPr>
          <p:cNvPr id="80" name="Slide Number"/>
          <p:cNvSpPr txBox="1"/>
          <p:nvPr>
            <p:ph type="sldNum" sz="quarter" idx="2"/>
          </p:nvPr>
        </p:nvSpPr>
        <p:spPr>
          <a:xfrm>
            <a:off x="7264868" y="6543802"/>
            <a:ext cx="230164" cy="228601"/>
          </a:xfrm>
          <a:prstGeom prst="rect">
            <a:avLst/>
          </a:prstGeom>
          <a:ln>
            <a:round/>
          </a:ln>
        </p:spPr>
        <p:txBody>
          <a:bodyPr lIns="38100" tIns="38100" rIns="38100" bIns="38100" anchor="ctr"/>
          <a:lstStyle>
            <a:lvl1pPr algn="r" defTabSz="914400">
              <a:buClr>
                <a:srgbClr val="000000"/>
              </a:buClr>
              <a:defRPr b="0" cap="none" sz="1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- 4-Up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Rectangle"/>
          <p:cNvSpPr/>
          <p:nvPr/>
        </p:nvSpPr>
        <p:spPr>
          <a:xfrm>
            <a:off x="8610600" y="0"/>
            <a:ext cx="533400" cy="6858000"/>
          </a:xfrm>
          <a:prstGeom prst="rect">
            <a:avLst/>
          </a:prstGeom>
          <a:solidFill>
            <a:srgbClr val="9E8E83"/>
          </a:solidFill>
          <a:ln w="25400" cap="rnd"/>
        </p:spPr>
        <p:txBody>
          <a:bodyPr lIns="38100" tIns="38100" rIns="38100" bIns="38100" anchor="ctr"/>
          <a:lstStyle/>
          <a:p>
            <a:pPr algn="ctr"/>
          </a:p>
        </p:txBody>
      </p:sp>
      <p:sp>
        <p:nvSpPr>
          <p:cNvPr id="88" name="Rectangle"/>
          <p:cNvSpPr/>
          <p:nvPr/>
        </p:nvSpPr>
        <p:spPr>
          <a:xfrm>
            <a:off x="0" y="0"/>
            <a:ext cx="76200" cy="6858000"/>
          </a:xfrm>
          <a:prstGeom prst="rect">
            <a:avLst/>
          </a:prstGeom>
          <a:solidFill>
            <a:srgbClr val="9E8E83"/>
          </a:solidFill>
          <a:ln w="25400" cap="rnd"/>
        </p:spPr>
        <p:txBody>
          <a:bodyPr lIns="38100" tIns="38100" rIns="38100" bIns="38100" anchor="ctr"/>
          <a:lstStyle/>
          <a:p>
            <a:pPr algn="ctr"/>
          </a:p>
        </p:txBody>
      </p:sp>
      <p:sp>
        <p:nvSpPr>
          <p:cNvPr id="89" name="Click to edit Master text styles"/>
          <p:cNvSpPr txBox="1"/>
          <p:nvPr>
            <p:ph type="body" sz="quarter" idx="13"/>
          </p:nvPr>
        </p:nvSpPr>
        <p:spPr>
          <a:xfrm>
            <a:off x="304800" y="609600"/>
            <a:ext cx="3962400" cy="2706625"/>
          </a:xfrm>
          <a:prstGeom prst="rect">
            <a:avLst/>
          </a:prstGeom>
          <a:ln>
            <a:round/>
          </a:ln>
        </p:spPr>
        <p:txBody>
          <a:bodyPr lIns="38100" tIns="38100" rIns="38100" bIns="38100" anchor="t">
            <a:noAutofit/>
          </a:bodyPr>
          <a:lstStyle>
            <a:lvl1pPr marL="0" indent="0" defTabSz="914400">
              <a:spcBef>
                <a:spcPts val="200"/>
              </a:spcBef>
              <a:buClr>
                <a:srgbClr val="000000"/>
              </a:buClr>
              <a:buSzTx/>
              <a:buNone/>
              <a:defRPr sz="11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>
              <a:defRPr>
                <a:effectLst/>
              </a:defRPr>
            </a:pPr>
            <a:r>
              <a:t>Click to edit Master text styles</a:t>
            </a:r>
          </a:p>
        </p:txBody>
      </p:sp>
      <p:sp>
        <p:nvSpPr>
          <p:cNvPr id="90" name="Click to add heading"/>
          <p:cNvSpPr txBox="1"/>
          <p:nvPr>
            <p:ph type="body" sz="quarter" idx="14"/>
          </p:nvPr>
        </p:nvSpPr>
        <p:spPr>
          <a:xfrm>
            <a:off x="301751" y="3319271"/>
            <a:ext cx="3965449" cy="228601"/>
          </a:xfrm>
          <a:prstGeom prst="rect">
            <a:avLst/>
          </a:prstGeom>
          <a:solidFill>
            <a:srgbClr val="C59151"/>
          </a:solidFill>
          <a:ln>
            <a:round/>
          </a:ln>
        </p:spPr>
        <p:txBody>
          <a:bodyPr lIns="38100" tIns="38100" rIns="38100" bIns="38100" anchor="t">
            <a:noAutofit/>
          </a:bodyPr>
          <a:lstStyle>
            <a:lvl1pPr marL="0" indent="0" defTabSz="914400">
              <a:spcBef>
                <a:spcPts val="200"/>
              </a:spcBef>
              <a:buClr>
                <a:srgbClr val="FFFFFF"/>
              </a:buClr>
              <a:buSzTx/>
              <a:buNone/>
              <a:defRPr b="1" sz="11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>
                <a:effectLst/>
              </a:defRPr>
            </a:pPr>
            <a:r>
              <a:t>Click to add heading</a:t>
            </a:r>
          </a:p>
        </p:txBody>
      </p:sp>
      <p:sp>
        <p:nvSpPr>
          <p:cNvPr id="91" name="Click to edit Master text styles"/>
          <p:cNvSpPr txBox="1"/>
          <p:nvPr>
            <p:ph type="body" sz="quarter" idx="15"/>
          </p:nvPr>
        </p:nvSpPr>
        <p:spPr>
          <a:xfrm>
            <a:off x="301751" y="3547871"/>
            <a:ext cx="3965449" cy="2706625"/>
          </a:xfrm>
          <a:prstGeom prst="rect">
            <a:avLst/>
          </a:prstGeom>
          <a:ln>
            <a:round/>
          </a:ln>
        </p:spPr>
        <p:txBody>
          <a:bodyPr lIns="38100" tIns="38100" rIns="38100" bIns="38100" anchor="t">
            <a:noAutofit/>
          </a:bodyPr>
          <a:lstStyle>
            <a:lvl1pPr marL="0" indent="0" defTabSz="914400">
              <a:spcBef>
                <a:spcPts val="200"/>
              </a:spcBef>
              <a:buClr>
                <a:srgbClr val="000000"/>
              </a:buClr>
              <a:buSzTx/>
              <a:buNone/>
              <a:defRPr sz="11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>
              <a:defRPr>
                <a:effectLst/>
              </a:defRPr>
            </a:pPr>
            <a:r>
              <a:t>Click to edit Master text styles</a:t>
            </a:r>
          </a:p>
        </p:txBody>
      </p:sp>
      <p:sp>
        <p:nvSpPr>
          <p:cNvPr id="92" name="Click to add heading"/>
          <p:cNvSpPr txBox="1"/>
          <p:nvPr>
            <p:ph type="body" sz="quarter" idx="16"/>
          </p:nvPr>
        </p:nvSpPr>
        <p:spPr>
          <a:xfrm>
            <a:off x="4419600" y="381000"/>
            <a:ext cx="3962400" cy="228600"/>
          </a:xfrm>
          <a:prstGeom prst="rect">
            <a:avLst/>
          </a:prstGeom>
          <a:solidFill>
            <a:srgbClr val="C59151"/>
          </a:solidFill>
          <a:ln>
            <a:round/>
          </a:ln>
        </p:spPr>
        <p:txBody>
          <a:bodyPr lIns="38100" tIns="38100" rIns="38100" bIns="38100" anchor="t">
            <a:noAutofit/>
          </a:bodyPr>
          <a:lstStyle>
            <a:lvl1pPr marL="0" indent="0" defTabSz="914400">
              <a:spcBef>
                <a:spcPts val="200"/>
              </a:spcBef>
              <a:buClr>
                <a:srgbClr val="FFFFFF"/>
              </a:buClr>
              <a:buSzTx/>
              <a:buNone/>
              <a:defRPr b="1" sz="11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>
                <a:effectLst/>
              </a:defRPr>
            </a:pPr>
            <a:r>
              <a:t>Click to add heading</a:t>
            </a:r>
          </a:p>
        </p:txBody>
      </p:sp>
      <p:sp>
        <p:nvSpPr>
          <p:cNvPr id="93" name="Click to edit Master text styles"/>
          <p:cNvSpPr txBox="1"/>
          <p:nvPr>
            <p:ph type="body" sz="quarter" idx="17"/>
          </p:nvPr>
        </p:nvSpPr>
        <p:spPr>
          <a:xfrm>
            <a:off x="4419600" y="609600"/>
            <a:ext cx="3962400" cy="2706625"/>
          </a:xfrm>
          <a:prstGeom prst="rect">
            <a:avLst/>
          </a:prstGeom>
          <a:ln>
            <a:round/>
          </a:ln>
        </p:spPr>
        <p:txBody>
          <a:bodyPr lIns="38100" tIns="38100" rIns="38100" bIns="38100" anchor="t">
            <a:noAutofit/>
          </a:bodyPr>
          <a:lstStyle>
            <a:lvl1pPr marL="0" indent="0" defTabSz="914400">
              <a:spcBef>
                <a:spcPts val="200"/>
              </a:spcBef>
              <a:buClr>
                <a:srgbClr val="000000"/>
              </a:buClr>
              <a:buSzTx/>
              <a:buNone/>
              <a:defRPr sz="11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>
              <a:defRPr>
                <a:effectLst/>
              </a:defRPr>
            </a:pPr>
            <a:r>
              <a:t>Click to edit Master text styles</a:t>
            </a:r>
          </a:p>
        </p:txBody>
      </p:sp>
      <p:sp>
        <p:nvSpPr>
          <p:cNvPr id="94" name="Click to add heading"/>
          <p:cNvSpPr txBox="1"/>
          <p:nvPr>
            <p:ph type="body" sz="quarter" idx="18"/>
          </p:nvPr>
        </p:nvSpPr>
        <p:spPr>
          <a:xfrm>
            <a:off x="4416552" y="3319271"/>
            <a:ext cx="3965448" cy="228601"/>
          </a:xfrm>
          <a:prstGeom prst="rect">
            <a:avLst/>
          </a:prstGeom>
          <a:solidFill>
            <a:srgbClr val="C59151"/>
          </a:solidFill>
          <a:ln>
            <a:round/>
          </a:ln>
        </p:spPr>
        <p:txBody>
          <a:bodyPr lIns="38100" tIns="38100" rIns="38100" bIns="38100" anchor="t">
            <a:noAutofit/>
          </a:bodyPr>
          <a:lstStyle>
            <a:lvl1pPr marL="0" indent="0" defTabSz="914400">
              <a:spcBef>
                <a:spcPts val="200"/>
              </a:spcBef>
              <a:buClr>
                <a:srgbClr val="FFFFFF"/>
              </a:buClr>
              <a:buSzTx/>
              <a:buNone/>
              <a:defRPr b="1" sz="11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>
                <a:effectLst/>
              </a:defRPr>
            </a:pPr>
            <a:r>
              <a:t>Click to add heading</a:t>
            </a:r>
          </a:p>
        </p:txBody>
      </p:sp>
      <p:sp>
        <p:nvSpPr>
          <p:cNvPr id="95" name="Click to edit Master text styles"/>
          <p:cNvSpPr txBox="1"/>
          <p:nvPr>
            <p:ph type="body" sz="quarter" idx="19"/>
          </p:nvPr>
        </p:nvSpPr>
        <p:spPr>
          <a:xfrm>
            <a:off x="4416552" y="3547871"/>
            <a:ext cx="3965448" cy="2706625"/>
          </a:xfrm>
          <a:prstGeom prst="rect">
            <a:avLst/>
          </a:prstGeom>
          <a:ln>
            <a:round/>
          </a:ln>
        </p:spPr>
        <p:txBody>
          <a:bodyPr lIns="38100" tIns="38100" rIns="38100" bIns="38100" anchor="t">
            <a:noAutofit/>
          </a:bodyPr>
          <a:lstStyle>
            <a:lvl1pPr marL="0" indent="0" defTabSz="914400">
              <a:spcBef>
                <a:spcPts val="200"/>
              </a:spcBef>
              <a:buClr>
                <a:srgbClr val="000000"/>
              </a:buClr>
              <a:buSzTx/>
              <a:buNone/>
              <a:defRPr sz="11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>
              <a:defRPr>
                <a:effectLst/>
              </a:defRPr>
            </a:pPr>
            <a:r>
              <a:t>Click to edit Master text styles</a:t>
            </a:r>
          </a:p>
        </p:txBody>
      </p:sp>
      <p:sp>
        <p:nvSpPr>
          <p:cNvPr id="96" name="Title Text"/>
          <p:cNvSpPr txBox="1"/>
          <p:nvPr>
            <p:ph type="title"/>
          </p:nvPr>
        </p:nvSpPr>
        <p:spPr>
          <a:xfrm>
            <a:off x="8610600" y="381000"/>
            <a:ext cx="533400" cy="5867400"/>
          </a:xfrm>
          <a:prstGeom prst="rect">
            <a:avLst/>
          </a:prstGeom>
          <a:ln>
            <a:round/>
          </a:ln>
        </p:spPr>
        <p:txBody>
          <a:bodyPr lIns="38100" tIns="38100" rIns="38100" bIns="38100" anchor="ctr">
            <a:noAutofit/>
          </a:bodyPr>
          <a:lstStyle>
            <a:lvl1pPr defTabSz="914400">
              <a:lnSpc>
                <a:spcPct val="100000"/>
              </a:lnSpc>
              <a:defRPr b="0" cap="small" spc="0"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>
              <a:defRPr>
                <a:effectLst/>
              </a:defRPr>
            </a:pPr>
            <a:r>
              <a:t>Title Text</a:t>
            </a:r>
          </a:p>
        </p:txBody>
      </p:sp>
      <p:sp>
        <p:nvSpPr>
          <p:cNvPr id="97" name="Body Level One…"/>
          <p:cNvSpPr txBox="1"/>
          <p:nvPr>
            <p:ph type="body" sz="quarter" idx="1"/>
          </p:nvPr>
        </p:nvSpPr>
        <p:spPr>
          <a:xfrm>
            <a:off x="304800" y="381000"/>
            <a:ext cx="3962400" cy="228600"/>
          </a:xfrm>
          <a:prstGeom prst="rect">
            <a:avLst/>
          </a:prstGeom>
          <a:solidFill>
            <a:srgbClr val="C59151"/>
          </a:solidFill>
          <a:ln>
            <a:round/>
          </a:ln>
        </p:spPr>
        <p:txBody>
          <a:bodyPr lIns="38100" tIns="38100" rIns="38100" bIns="38100" anchor="t">
            <a:noAutofit/>
          </a:bodyPr>
          <a:lstStyle>
            <a:lvl1pPr marL="0" indent="0" defTabSz="914400">
              <a:spcBef>
                <a:spcPts val="200"/>
              </a:spcBef>
              <a:buClr>
                <a:srgbClr val="FFFFFF"/>
              </a:buClr>
              <a:buSzTx/>
              <a:buNone/>
              <a:defRPr b="1" sz="11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1pPr>
            <a:lvl2pPr marL="742950" indent="-285750" defTabSz="914400">
              <a:spcBef>
                <a:spcPts val="200"/>
              </a:spcBef>
              <a:buClr>
                <a:srgbClr val="000000"/>
              </a:buClr>
              <a:buSzTx/>
              <a:buNone/>
              <a:defRPr sz="11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j-lt"/>
                <a:ea typeface="+mj-ea"/>
                <a:cs typeface="+mj-cs"/>
                <a:sym typeface="Calibri"/>
              </a:defRPr>
            </a:lvl2pPr>
            <a:lvl3pPr marL="1143000" indent="-228600" defTabSz="914400">
              <a:spcBef>
                <a:spcPts val="200"/>
              </a:spcBef>
              <a:buClr>
                <a:srgbClr val="000000"/>
              </a:buClr>
              <a:buSzTx/>
              <a:buNone/>
              <a:defRPr sz="11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j-lt"/>
                <a:ea typeface="+mj-ea"/>
                <a:cs typeface="+mj-cs"/>
                <a:sym typeface="Calibri"/>
              </a:defRPr>
            </a:lvl3pPr>
            <a:lvl4pPr marL="1600200" indent="-228600" defTabSz="914400">
              <a:spcBef>
                <a:spcPts val="200"/>
              </a:spcBef>
              <a:buClr>
                <a:srgbClr val="000000"/>
              </a:buClr>
              <a:buSzTx/>
              <a:buNone/>
              <a:defRPr sz="11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j-lt"/>
                <a:ea typeface="+mj-ea"/>
                <a:cs typeface="+mj-cs"/>
                <a:sym typeface="Calibri"/>
              </a:defRPr>
            </a:lvl4pPr>
            <a:lvl5pPr marL="2057400" indent="-228600" defTabSz="914400">
              <a:spcBef>
                <a:spcPts val="200"/>
              </a:spcBef>
              <a:buClr>
                <a:srgbClr val="000000"/>
              </a:buClr>
              <a:buSzTx/>
              <a:buNone/>
              <a:defRPr sz="11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pPr>
              <a:defRPr>
                <a:effectLst/>
              </a:defRPr>
            </a:pPr>
            <a:r>
              <a:t>Body Level One</a:t>
            </a:r>
          </a:p>
          <a:p>
            <a:pPr lvl="1">
              <a:defRPr>
                <a:effectLst/>
              </a:defRPr>
            </a:pPr>
            <a:r>
              <a:t>Body Level Two</a:t>
            </a:r>
          </a:p>
          <a:p>
            <a:pPr lvl="2">
              <a:defRPr>
                <a:effectLst/>
              </a:defRPr>
            </a:pPr>
            <a:r>
              <a:t>Body Level Three</a:t>
            </a:r>
          </a:p>
          <a:p>
            <a:pPr lvl="3">
              <a:defRPr>
                <a:effectLst/>
              </a:defRPr>
            </a:pPr>
            <a:r>
              <a:t>Body Level Four</a:t>
            </a:r>
          </a:p>
          <a:p>
            <a:pPr lvl="4">
              <a:defRPr>
                <a:effectLst/>
              </a:defRPr>
            </a:pPr>
            <a:r>
              <a:t>Body Level Five</a:t>
            </a:r>
          </a:p>
        </p:txBody>
      </p:sp>
      <p:sp>
        <p:nvSpPr>
          <p:cNvPr id="98" name="Slide Number"/>
          <p:cNvSpPr txBox="1"/>
          <p:nvPr>
            <p:ph type="sldNum" sz="quarter" idx="2"/>
          </p:nvPr>
        </p:nvSpPr>
        <p:spPr>
          <a:xfrm>
            <a:off x="7264868" y="6543802"/>
            <a:ext cx="230164" cy="228601"/>
          </a:xfrm>
          <a:prstGeom prst="rect">
            <a:avLst/>
          </a:prstGeom>
          <a:ln>
            <a:round/>
          </a:ln>
        </p:spPr>
        <p:txBody>
          <a:bodyPr lIns="38100" tIns="38100" rIns="38100" bIns="38100" anchor="ctr"/>
          <a:lstStyle>
            <a:lvl1pPr algn="r" defTabSz="914400">
              <a:buClr>
                <a:srgbClr val="000000"/>
              </a:buClr>
              <a:defRPr b="0" cap="none" sz="1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 - 4-Up: 3 Left, 1 Right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Rectangle"/>
          <p:cNvSpPr/>
          <p:nvPr/>
        </p:nvSpPr>
        <p:spPr>
          <a:xfrm>
            <a:off x="8610600" y="0"/>
            <a:ext cx="533400" cy="6858000"/>
          </a:xfrm>
          <a:prstGeom prst="rect">
            <a:avLst/>
          </a:prstGeom>
          <a:solidFill>
            <a:srgbClr val="9E8E83"/>
          </a:solidFill>
          <a:ln w="25400" cap="rnd"/>
        </p:spPr>
        <p:txBody>
          <a:bodyPr lIns="38100" tIns="38100" rIns="38100" bIns="38100" anchor="ctr"/>
          <a:lstStyle/>
          <a:p>
            <a:pPr algn="ctr"/>
          </a:p>
        </p:txBody>
      </p:sp>
      <p:sp>
        <p:nvSpPr>
          <p:cNvPr id="106" name="Rectangle"/>
          <p:cNvSpPr/>
          <p:nvPr/>
        </p:nvSpPr>
        <p:spPr>
          <a:xfrm>
            <a:off x="0" y="0"/>
            <a:ext cx="76200" cy="6858000"/>
          </a:xfrm>
          <a:prstGeom prst="rect">
            <a:avLst/>
          </a:prstGeom>
          <a:solidFill>
            <a:srgbClr val="9E8E83"/>
          </a:solidFill>
          <a:ln w="25400" cap="rnd"/>
        </p:spPr>
        <p:txBody>
          <a:bodyPr lIns="38100" tIns="38100" rIns="38100" bIns="38100" anchor="ctr"/>
          <a:lstStyle/>
          <a:p>
            <a:pPr algn="ctr"/>
          </a:p>
        </p:txBody>
      </p:sp>
      <p:sp>
        <p:nvSpPr>
          <p:cNvPr id="107" name="Click to edit Master text styles"/>
          <p:cNvSpPr txBox="1"/>
          <p:nvPr>
            <p:ph type="body" sz="half" idx="13"/>
          </p:nvPr>
        </p:nvSpPr>
        <p:spPr>
          <a:xfrm>
            <a:off x="4416552" y="609600"/>
            <a:ext cx="3962401" cy="5638800"/>
          </a:xfrm>
          <a:prstGeom prst="rect">
            <a:avLst/>
          </a:prstGeom>
          <a:ln>
            <a:round/>
          </a:ln>
        </p:spPr>
        <p:txBody>
          <a:bodyPr lIns="38100" tIns="38100" rIns="38100" bIns="38100" anchor="t">
            <a:noAutofit/>
          </a:bodyPr>
          <a:lstStyle>
            <a:lvl1pPr marL="0" indent="0" defTabSz="914400">
              <a:spcBef>
                <a:spcPts val="200"/>
              </a:spcBef>
              <a:buClr>
                <a:srgbClr val="000000"/>
              </a:buClr>
              <a:buSzTx/>
              <a:buNone/>
              <a:defRPr sz="11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>
              <a:defRPr>
                <a:effectLst/>
              </a:defRPr>
            </a:pPr>
            <a:r>
              <a:t>Click to edit Master text styles</a:t>
            </a:r>
          </a:p>
        </p:txBody>
      </p:sp>
      <p:sp>
        <p:nvSpPr>
          <p:cNvPr id="108" name="Click to add heading"/>
          <p:cNvSpPr txBox="1"/>
          <p:nvPr>
            <p:ph type="body" sz="quarter" idx="14"/>
          </p:nvPr>
        </p:nvSpPr>
        <p:spPr>
          <a:xfrm>
            <a:off x="304800" y="381000"/>
            <a:ext cx="3962400" cy="228600"/>
          </a:xfrm>
          <a:prstGeom prst="rect">
            <a:avLst/>
          </a:prstGeom>
          <a:solidFill>
            <a:srgbClr val="C59151"/>
          </a:solidFill>
          <a:ln>
            <a:round/>
          </a:ln>
        </p:spPr>
        <p:txBody>
          <a:bodyPr lIns="38100" tIns="38100" rIns="38100" bIns="38100" anchor="t">
            <a:noAutofit/>
          </a:bodyPr>
          <a:lstStyle>
            <a:lvl1pPr marL="0" indent="0" defTabSz="914400">
              <a:spcBef>
                <a:spcPts val="200"/>
              </a:spcBef>
              <a:buClr>
                <a:srgbClr val="FFFFFF"/>
              </a:buClr>
              <a:buSzTx/>
              <a:buNone/>
              <a:defRPr b="1" sz="11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>
                <a:effectLst/>
              </a:defRPr>
            </a:pPr>
            <a:r>
              <a:t>Click to add heading</a:t>
            </a:r>
          </a:p>
        </p:txBody>
      </p:sp>
      <p:sp>
        <p:nvSpPr>
          <p:cNvPr id="109" name="Click to edit Master text styles"/>
          <p:cNvSpPr txBox="1"/>
          <p:nvPr>
            <p:ph type="body" sz="quarter" idx="15"/>
          </p:nvPr>
        </p:nvSpPr>
        <p:spPr>
          <a:xfrm>
            <a:off x="304800" y="609600"/>
            <a:ext cx="3962400" cy="1728217"/>
          </a:xfrm>
          <a:prstGeom prst="rect">
            <a:avLst/>
          </a:prstGeom>
          <a:ln>
            <a:round/>
          </a:ln>
        </p:spPr>
        <p:txBody>
          <a:bodyPr lIns="38100" tIns="38100" rIns="38100" bIns="38100" anchor="t">
            <a:noAutofit/>
          </a:bodyPr>
          <a:lstStyle>
            <a:lvl1pPr marL="0" indent="0" defTabSz="914400">
              <a:spcBef>
                <a:spcPts val="200"/>
              </a:spcBef>
              <a:buClr>
                <a:srgbClr val="000000"/>
              </a:buClr>
              <a:buSzTx/>
              <a:buNone/>
              <a:defRPr sz="11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>
              <a:defRPr>
                <a:effectLst/>
              </a:defRPr>
            </a:pPr>
            <a:r>
              <a:t>Click to edit Master text styles</a:t>
            </a:r>
          </a:p>
        </p:txBody>
      </p:sp>
      <p:sp>
        <p:nvSpPr>
          <p:cNvPr id="110" name="Click to add heading"/>
          <p:cNvSpPr txBox="1"/>
          <p:nvPr>
            <p:ph type="body" sz="quarter" idx="16"/>
          </p:nvPr>
        </p:nvSpPr>
        <p:spPr>
          <a:xfrm>
            <a:off x="301751" y="2340864"/>
            <a:ext cx="3962401" cy="228601"/>
          </a:xfrm>
          <a:prstGeom prst="rect">
            <a:avLst/>
          </a:prstGeom>
          <a:solidFill>
            <a:srgbClr val="C59151"/>
          </a:solidFill>
          <a:ln>
            <a:round/>
          </a:ln>
        </p:spPr>
        <p:txBody>
          <a:bodyPr lIns="38100" tIns="38100" rIns="38100" bIns="38100" anchor="t">
            <a:noAutofit/>
          </a:bodyPr>
          <a:lstStyle>
            <a:lvl1pPr marL="0" indent="0" defTabSz="914400">
              <a:spcBef>
                <a:spcPts val="200"/>
              </a:spcBef>
              <a:buClr>
                <a:srgbClr val="FFFFFF"/>
              </a:buClr>
              <a:buSzTx/>
              <a:buNone/>
              <a:defRPr b="1" sz="11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>
                <a:effectLst/>
              </a:defRPr>
            </a:pPr>
            <a:r>
              <a:t>Click to add heading</a:t>
            </a:r>
          </a:p>
        </p:txBody>
      </p:sp>
      <p:sp>
        <p:nvSpPr>
          <p:cNvPr id="111" name="Click to edit Master text styles"/>
          <p:cNvSpPr txBox="1"/>
          <p:nvPr>
            <p:ph type="body" sz="quarter" idx="17"/>
          </p:nvPr>
        </p:nvSpPr>
        <p:spPr>
          <a:xfrm>
            <a:off x="301751" y="2569464"/>
            <a:ext cx="3962401" cy="1728217"/>
          </a:xfrm>
          <a:prstGeom prst="rect">
            <a:avLst/>
          </a:prstGeom>
          <a:ln>
            <a:round/>
          </a:ln>
        </p:spPr>
        <p:txBody>
          <a:bodyPr lIns="38100" tIns="38100" rIns="38100" bIns="38100" anchor="t">
            <a:noAutofit/>
          </a:bodyPr>
          <a:lstStyle>
            <a:lvl1pPr marL="0" indent="0" defTabSz="914400">
              <a:spcBef>
                <a:spcPts val="200"/>
              </a:spcBef>
              <a:buClr>
                <a:srgbClr val="000000"/>
              </a:buClr>
              <a:buSzTx/>
              <a:buNone/>
              <a:defRPr sz="11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>
              <a:defRPr>
                <a:effectLst/>
              </a:defRPr>
            </a:pPr>
            <a:r>
              <a:t>Click to edit Master text styles</a:t>
            </a:r>
          </a:p>
        </p:txBody>
      </p:sp>
      <p:sp>
        <p:nvSpPr>
          <p:cNvPr id="112" name="Click to add heading"/>
          <p:cNvSpPr txBox="1"/>
          <p:nvPr>
            <p:ph type="body" sz="quarter" idx="18"/>
          </p:nvPr>
        </p:nvSpPr>
        <p:spPr>
          <a:xfrm>
            <a:off x="304800" y="4291584"/>
            <a:ext cx="3962400" cy="228601"/>
          </a:xfrm>
          <a:prstGeom prst="rect">
            <a:avLst/>
          </a:prstGeom>
          <a:solidFill>
            <a:srgbClr val="C59151"/>
          </a:solidFill>
          <a:ln>
            <a:round/>
          </a:ln>
        </p:spPr>
        <p:txBody>
          <a:bodyPr lIns="38100" tIns="38100" rIns="38100" bIns="38100" anchor="t">
            <a:noAutofit/>
          </a:bodyPr>
          <a:lstStyle>
            <a:lvl1pPr marL="0" indent="0" defTabSz="914400">
              <a:spcBef>
                <a:spcPts val="200"/>
              </a:spcBef>
              <a:buClr>
                <a:srgbClr val="FFFFFF"/>
              </a:buClr>
              <a:buSzTx/>
              <a:buNone/>
              <a:defRPr b="1" sz="11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>
                <a:effectLst/>
              </a:defRPr>
            </a:pPr>
            <a:r>
              <a:t>Click to add heading</a:t>
            </a:r>
          </a:p>
        </p:txBody>
      </p:sp>
      <p:sp>
        <p:nvSpPr>
          <p:cNvPr id="113" name="Click to edit Master text styles"/>
          <p:cNvSpPr txBox="1"/>
          <p:nvPr>
            <p:ph type="body" sz="quarter" idx="19"/>
          </p:nvPr>
        </p:nvSpPr>
        <p:spPr>
          <a:xfrm>
            <a:off x="304800" y="4520184"/>
            <a:ext cx="3962400" cy="1728217"/>
          </a:xfrm>
          <a:prstGeom prst="rect">
            <a:avLst/>
          </a:prstGeom>
          <a:ln>
            <a:round/>
          </a:ln>
        </p:spPr>
        <p:txBody>
          <a:bodyPr lIns="38100" tIns="38100" rIns="38100" bIns="38100" anchor="t">
            <a:noAutofit/>
          </a:bodyPr>
          <a:lstStyle>
            <a:lvl1pPr marL="0" indent="0" defTabSz="914400">
              <a:spcBef>
                <a:spcPts val="200"/>
              </a:spcBef>
              <a:buClr>
                <a:srgbClr val="000000"/>
              </a:buClr>
              <a:buSzTx/>
              <a:buNone/>
              <a:defRPr sz="11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>
              <a:defRPr>
                <a:effectLst/>
              </a:defRPr>
            </a:pPr>
            <a:r>
              <a:t>Click to edit Master text styles</a:t>
            </a:r>
          </a:p>
        </p:txBody>
      </p:sp>
      <p:sp>
        <p:nvSpPr>
          <p:cNvPr id="114" name="Title Text"/>
          <p:cNvSpPr txBox="1"/>
          <p:nvPr>
            <p:ph type="title"/>
          </p:nvPr>
        </p:nvSpPr>
        <p:spPr>
          <a:xfrm>
            <a:off x="8610600" y="381000"/>
            <a:ext cx="533400" cy="5867400"/>
          </a:xfrm>
          <a:prstGeom prst="rect">
            <a:avLst/>
          </a:prstGeom>
          <a:ln>
            <a:round/>
          </a:ln>
        </p:spPr>
        <p:txBody>
          <a:bodyPr lIns="38100" tIns="38100" rIns="38100" bIns="38100" anchor="ctr">
            <a:noAutofit/>
          </a:bodyPr>
          <a:lstStyle>
            <a:lvl1pPr defTabSz="914400">
              <a:lnSpc>
                <a:spcPct val="100000"/>
              </a:lnSpc>
              <a:defRPr b="0" cap="small" spc="0"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>
              <a:defRPr>
                <a:effectLst/>
              </a:defRPr>
            </a:pPr>
            <a:r>
              <a:t>Title Text</a:t>
            </a:r>
          </a:p>
        </p:txBody>
      </p:sp>
      <p:sp>
        <p:nvSpPr>
          <p:cNvPr id="115" name="Body Level One…"/>
          <p:cNvSpPr txBox="1"/>
          <p:nvPr>
            <p:ph type="body" sz="quarter" idx="1"/>
          </p:nvPr>
        </p:nvSpPr>
        <p:spPr>
          <a:xfrm>
            <a:off x="4416552" y="381000"/>
            <a:ext cx="3965448" cy="228600"/>
          </a:xfrm>
          <a:prstGeom prst="rect">
            <a:avLst/>
          </a:prstGeom>
          <a:solidFill>
            <a:srgbClr val="C59151"/>
          </a:solidFill>
          <a:ln>
            <a:round/>
          </a:ln>
        </p:spPr>
        <p:txBody>
          <a:bodyPr lIns="38100" tIns="38100" rIns="38100" bIns="38100" anchor="t">
            <a:noAutofit/>
          </a:bodyPr>
          <a:lstStyle>
            <a:lvl1pPr marL="0" indent="0" defTabSz="914400">
              <a:spcBef>
                <a:spcPts val="200"/>
              </a:spcBef>
              <a:buClr>
                <a:srgbClr val="FFFFFF"/>
              </a:buClr>
              <a:buSzTx/>
              <a:buNone/>
              <a:defRPr b="1" sz="11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1pPr>
            <a:lvl2pPr marL="742950" indent="-285750" defTabSz="914400">
              <a:spcBef>
                <a:spcPts val="200"/>
              </a:spcBef>
              <a:buClr>
                <a:srgbClr val="000000"/>
              </a:buClr>
              <a:buSzTx/>
              <a:buNone/>
              <a:defRPr sz="11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j-lt"/>
                <a:ea typeface="+mj-ea"/>
                <a:cs typeface="+mj-cs"/>
                <a:sym typeface="Calibri"/>
              </a:defRPr>
            </a:lvl2pPr>
            <a:lvl3pPr marL="1143000" indent="-228600" defTabSz="914400">
              <a:spcBef>
                <a:spcPts val="200"/>
              </a:spcBef>
              <a:buClr>
                <a:srgbClr val="000000"/>
              </a:buClr>
              <a:buSzTx/>
              <a:buNone/>
              <a:defRPr sz="11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j-lt"/>
                <a:ea typeface="+mj-ea"/>
                <a:cs typeface="+mj-cs"/>
                <a:sym typeface="Calibri"/>
              </a:defRPr>
            </a:lvl3pPr>
            <a:lvl4pPr marL="1600200" indent="-228600" defTabSz="914400">
              <a:spcBef>
                <a:spcPts val="200"/>
              </a:spcBef>
              <a:buClr>
                <a:srgbClr val="000000"/>
              </a:buClr>
              <a:buSzTx/>
              <a:buNone/>
              <a:defRPr sz="11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j-lt"/>
                <a:ea typeface="+mj-ea"/>
                <a:cs typeface="+mj-cs"/>
                <a:sym typeface="Calibri"/>
              </a:defRPr>
            </a:lvl4pPr>
            <a:lvl5pPr marL="2057400" indent="-228600" defTabSz="914400">
              <a:spcBef>
                <a:spcPts val="200"/>
              </a:spcBef>
              <a:buClr>
                <a:srgbClr val="000000"/>
              </a:buClr>
              <a:buSzTx/>
              <a:buNone/>
              <a:defRPr sz="11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pPr>
              <a:defRPr>
                <a:effectLst/>
              </a:defRPr>
            </a:pPr>
            <a:r>
              <a:t>Body Level One</a:t>
            </a:r>
          </a:p>
          <a:p>
            <a:pPr lvl="1">
              <a:defRPr>
                <a:effectLst/>
              </a:defRPr>
            </a:pPr>
            <a:r>
              <a:t>Body Level Two</a:t>
            </a:r>
          </a:p>
          <a:p>
            <a:pPr lvl="2">
              <a:defRPr>
                <a:effectLst/>
              </a:defRPr>
            </a:pPr>
            <a:r>
              <a:t>Body Level Three</a:t>
            </a:r>
          </a:p>
          <a:p>
            <a:pPr lvl="3">
              <a:defRPr>
                <a:effectLst/>
              </a:defRPr>
            </a:pPr>
            <a:r>
              <a:t>Body Level Four</a:t>
            </a:r>
          </a:p>
          <a:p>
            <a:pPr lvl="4">
              <a:defRPr>
                <a:effectLst/>
              </a:defRPr>
            </a:pPr>
            <a:r>
              <a:t>Body Level Five</a:t>
            </a:r>
          </a:p>
        </p:txBody>
      </p:sp>
      <p:sp>
        <p:nvSpPr>
          <p:cNvPr id="116" name="Slide Number"/>
          <p:cNvSpPr txBox="1"/>
          <p:nvPr>
            <p:ph type="sldNum" sz="quarter" idx="2"/>
          </p:nvPr>
        </p:nvSpPr>
        <p:spPr>
          <a:xfrm>
            <a:off x="7264868" y="6543802"/>
            <a:ext cx="230164" cy="228601"/>
          </a:xfrm>
          <a:prstGeom prst="rect">
            <a:avLst/>
          </a:prstGeom>
          <a:ln>
            <a:round/>
          </a:ln>
        </p:spPr>
        <p:txBody>
          <a:bodyPr lIns="38100" tIns="38100" rIns="38100" bIns="38100" anchor="ctr"/>
          <a:lstStyle>
            <a:lvl1pPr algn="r" defTabSz="914400">
              <a:buClr>
                <a:srgbClr val="000000"/>
              </a:buClr>
              <a:defRPr b="0" cap="none" sz="1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24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alk_line_10x7.png" descr="chalk_line_10x7.png"/>
          <p:cNvPicPr>
            <a:picLocks noChangeAspect="0"/>
          </p:cNvPicPr>
          <p:nvPr/>
        </p:nvPicPr>
        <p:blipFill>
          <a:blip r:embed="rId3">
            <a:alphaModFix amt="45000"/>
            <a:extLst/>
          </a:blip>
          <a:stretch>
            <a:fillRect/>
          </a:stretch>
        </p:blipFill>
        <p:spPr>
          <a:xfrm>
            <a:off x="276820" y="250031"/>
            <a:ext cx="8590360" cy="6170415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itle Text"/>
          <p:cNvSpPr txBox="1"/>
          <p:nvPr>
            <p:ph type="title"/>
          </p:nvPr>
        </p:nvSpPr>
        <p:spPr>
          <a:xfrm>
            <a:off x="634007" y="446484"/>
            <a:ext cx="7875986" cy="12055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8" tIns="35718" rIns="35718" bIns="35718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4" name="Body Level One…"/>
          <p:cNvSpPr txBox="1"/>
          <p:nvPr>
            <p:ph type="body" idx="1"/>
          </p:nvPr>
        </p:nvSpPr>
        <p:spPr>
          <a:xfrm>
            <a:off x="634007" y="1830585"/>
            <a:ext cx="7875986" cy="41969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8" tIns="35718" rIns="35718" bIns="35718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" name="Slide Number"/>
          <p:cNvSpPr txBox="1"/>
          <p:nvPr>
            <p:ph type="sldNum" sz="quarter" idx="2"/>
          </p:nvPr>
        </p:nvSpPr>
        <p:spPr>
          <a:xfrm>
            <a:off x="4432623" y="6509742"/>
            <a:ext cx="281039" cy="274638"/>
          </a:xfrm>
          <a:prstGeom prst="rect">
            <a:avLst/>
          </a:prstGeom>
          <a:ln w="12700">
            <a:miter lim="400000"/>
          </a:ln>
        </p:spPr>
        <p:txBody>
          <a:bodyPr wrap="none" lIns="35718" tIns="35718" rIns="35718" bIns="35718">
            <a:spAutoFit/>
          </a:bodyPr>
          <a:lstStyle>
            <a:lvl1pPr algn="ctr" defTabSz="410765">
              <a:buClrTx/>
              <a:defRPr b="1" cap="all" sz="1200">
                <a:solidFill>
                  <a:srgbClr val="5E524C"/>
                </a:solidFill>
                <a:effectLst>
                  <a:outerShdw sx="100000" sy="100000" kx="0" ky="0" algn="b" rotWithShape="0" blurRad="25400" dist="25400" dir="5520000">
                    <a:srgbClr val="FFFFFF">
                      <a:alpha val="71999"/>
                    </a:srgbClr>
                  </a:outerShdw>
                </a:effectLst>
                <a:uFillTx/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</p:sldLayoutIdLst>
  <p:transition xmlns:p14="http://schemas.microsoft.com/office/powerpoint/2010/main" spd="med" advClick="1"/>
  <p:txStyles>
    <p:titleStyle>
      <a:lvl1pPr marL="0" marR="0" indent="0" algn="l" defTabSz="410765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all" i="0" spc="256" strike="noStrike" sz="3200" u="none">
          <a:solidFill>
            <a:srgbClr val="3E3B39"/>
          </a:solidFill>
          <a:effectLst>
            <a:outerShdw sx="100000" sy="100000" kx="0" ky="0" algn="b" rotWithShape="0" blurRad="25400" dist="25400" dir="5520000">
              <a:srgbClr val="FFFFFF">
                <a:alpha val="72000"/>
              </a:srgbClr>
            </a:outerShdw>
          </a:effectLst>
          <a:uFillTx/>
          <a:latin typeface="Avenir Next"/>
          <a:ea typeface="Avenir Next"/>
          <a:cs typeface="Avenir Next"/>
          <a:sym typeface="Avenir Next"/>
        </a:defRPr>
      </a:lvl1pPr>
      <a:lvl2pPr marL="0" marR="0" indent="228600" algn="l" defTabSz="410765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all" i="0" spc="256" strike="noStrike" sz="3200" u="none">
          <a:solidFill>
            <a:srgbClr val="3E3B39"/>
          </a:solidFill>
          <a:effectLst>
            <a:outerShdw sx="100000" sy="100000" kx="0" ky="0" algn="b" rotWithShape="0" blurRad="25400" dist="25400" dir="5520000">
              <a:srgbClr val="FFFFFF">
                <a:alpha val="72000"/>
              </a:srgbClr>
            </a:outerShdw>
          </a:effectLst>
          <a:uFillTx/>
          <a:latin typeface="Avenir Next"/>
          <a:ea typeface="Avenir Next"/>
          <a:cs typeface="Avenir Next"/>
          <a:sym typeface="Avenir Next"/>
        </a:defRPr>
      </a:lvl2pPr>
      <a:lvl3pPr marL="0" marR="0" indent="457200" algn="l" defTabSz="410765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all" i="0" spc="256" strike="noStrike" sz="3200" u="none">
          <a:solidFill>
            <a:srgbClr val="3E3B39"/>
          </a:solidFill>
          <a:effectLst>
            <a:outerShdw sx="100000" sy="100000" kx="0" ky="0" algn="b" rotWithShape="0" blurRad="25400" dist="25400" dir="5520000">
              <a:srgbClr val="FFFFFF">
                <a:alpha val="72000"/>
              </a:srgbClr>
            </a:outerShdw>
          </a:effectLst>
          <a:uFillTx/>
          <a:latin typeface="Avenir Next"/>
          <a:ea typeface="Avenir Next"/>
          <a:cs typeface="Avenir Next"/>
          <a:sym typeface="Avenir Next"/>
        </a:defRPr>
      </a:lvl3pPr>
      <a:lvl4pPr marL="0" marR="0" indent="685800" algn="l" defTabSz="410765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all" i="0" spc="256" strike="noStrike" sz="3200" u="none">
          <a:solidFill>
            <a:srgbClr val="3E3B39"/>
          </a:solidFill>
          <a:effectLst>
            <a:outerShdw sx="100000" sy="100000" kx="0" ky="0" algn="b" rotWithShape="0" blurRad="25400" dist="25400" dir="5520000">
              <a:srgbClr val="FFFFFF">
                <a:alpha val="72000"/>
              </a:srgbClr>
            </a:outerShdw>
          </a:effectLst>
          <a:uFillTx/>
          <a:latin typeface="Avenir Next"/>
          <a:ea typeface="Avenir Next"/>
          <a:cs typeface="Avenir Next"/>
          <a:sym typeface="Avenir Next"/>
        </a:defRPr>
      </a:lvl4pPr>
      <a:lvl5pPr marL="0" marR="0" indent="914400" algn="l" defTabSz="410765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all" i="0" spc="256" strike="noStrike" sz="3200" u="none">
          <a:solidFill>
            <a:srgbClr val="3E3B39"/>
          </a:solidFill>
          <a:effectLst>
            <a:outerShdw sx="100000" sy="100000" kx="0" ky="0" algn="b" rotWithShape="0" blurRad="25400" dist="25400" dir="5520000">
              <a:srgbClr val="FFFFFF">
                <a:alpha val="72000"/>
              </a:srgbClr>
            </a:outerShdw>
          </a:effectLst>
          <a:uFillTx/>
          <a:latin typeface="Avenir Next"/>
          <a:ea typeface="Avenir Next"/>
          <a:cs typeface="Avenir Next"/>
          <a:sym typeface="Avenir Next"/>
        </a:defRPr>
      </a:lvl5pPr>
      <a:lvl6pPr marL="0" marR="0" indent="1143000" algn="l" defTabSz="410765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all" i="0" spc="256" strike="noStrike" sz="3200" u="none">
          <a:solidFill>
            <a:srgbClr val="3E3B39"/>
          </a:solidFill>
          <a:effectLst>
            <a:outerShdw sx="100000" sy="100000" kx="0" ky="0" algn="b" rotWithShape="0" blurRad="25400" dist="25400" dir="5520000">
              <a:srgbClr val="FFFFFF">
                <a:alpha val="72000"/>
              </a:srgbClr>
            </a:outerShdw>
          </a:effectLst>
          <a:uFillTx/>
          <a:latin typeface="Avenir Next"/>
          <a:ea typeface="Avenir Next"/>
          <a:cs typeface="Avenir Next"/>
          <a:sym typeface="Avenir Next"/>
        </a:defRPr>
      </a:lvl6pPr>
      <a:lvl7pPr marL="0" marR="0" indent="1371600" algn="l" defTabSz="410765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all" i="0" spc="256" strike="noStrike" sz="3200" u="none">
          <a:solidFill>
            <a:srgbClr val="3E3B39"/>
          </a:solidFill>
          <a:effectLst>
            <a:outerShdw sx="100000" sy="100000" kx="0" ky="0" algn="b" rotWithShape="0" blurRad="25400" dist="25400" dir="5520000">
              <a:srgbClr val="FFFFFF">
                <a:alpha val="72000"/>
              </a:srgbClr>
            </a:outerShdw>
          </a:effectLst>
          <a:uFillTx/>
          <a:latin typeface="Avenir Next"/>
          <a:ea typeface="Avenir Next"/>
          <a:cs typeface="Avenir Next"/>
          <a:sym typeface="Avenir Next"/>
        </a:defRPr>
      </a:lvl7pPr>
      <a:lvl8pPr marL="0" marR="0" indent="1600200" algn="l" defTabSz="410765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all" i="0" spc="256" strike="noStrike" sz="3200" u="none">
          <a:solidFill>
            <a:srgbClr val="3E3B39"/>
          </a:solidFill>
          <a:effectLst>
            <a:outerShdw sx="100000" sy="100000" kx="0" ky="0" algn="b" rotWithShape="0" blurRad="25400" dist="25400" dir="5520000">
              <a:srgbClr val="FFFFFF">
                <a:alpha val="72000"/>
              </a:srgbClr>
            </a:outerShdw>
          </a:effectLst>
          <a:uFillTx/>
          <a:latin typeface="Avenir Next"/>
          <a:ea typeface="Avenir Next"/>
          <a:cs typeface="Avenir Next"/>
          <a:sym typeface="Avenir Next"/>
        </a:defRPr>
      </a:lvl8pPr>
      <a:lvl9pPr marL="0" marR="0" indent="1828800" algn="l" defTabSz="410765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all" i="0" spc="256" strike="noStrike" sz="3200" u="none">
          <a:solidFill>
            <a:srgbClr val="3E3B39"/>
          </a:solidFill>
          <a:effectLst>
            <a:outerShdw sx="100000" sy="100000" kx="0" ky="0" algn="b" rotWithShape="0" blurRad="25400" dist="25400" dir="5520000">
              <a:srgbClr val="FFFFFF">
                <a:alpha val="72000"/>
              </a:srgbClr>
            </a:outerShdw>
          </a:effectLst>
          <a:uFillTx/>
          <a:latin typeface="Avenir Next"/>
          <a:ea typeface="Avenir Next"/>
          <a:cs typeface="Avenir Next"/>
          <a:sym typeface="Avenir Next"/>
        </a:defRPr>
      </a:lvl9pPr>
    </p:titleStyle>
    <p:bodyStyle>
      <a:lvl1pPr marL="296333" marR="0" indent="-296333" algn="l" defTabSz="410765" rtl="0" latinLnBrk="0">
        <a:lnSpc>
          <a:spcPct val="100000"/>
        </a:lnSpc>
        <a:spcBef>
          <a:spcPts val="2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2400" u="none">
          <a:solidFill>
            <a:srgbClr val="5E524C"/>
          </a:solidFill>
          <a:effectLst>
            <a:outerShdw sx="100000" sy="100000" kx="0" ky="0" algn="b" rotWithShape="0" blurRad="25400" dist="25400" dir="5520000">
              <a:srgbClr val="FFFFFF">
                <a:alpha val="71999"/>
              </a:srgbClr>
            </a:outerShdw>
          </a:effectLst>
          <a:uFillTx/>
          <a:latin typeface="Avenir Next Medium"/>
          <a:ea typeface="Avenir Next Medium"/>
          <a:cs typeface="Avenir Next Medium"/>
          <a:sym typeface="Avenir Next Medium"/>
        </a:defRPr>
      </a:lvl1pPr>
      <a:lvl2pPr marL="740833" marR="0" indent="-296333" algn="l" defTabSz="410765" rtl="0" latinLnBrk="0">
        <a:lnSpc>
          <a:spcPct val="100000"/>
        </a:lnSpc>
        <a:spcBef>
          <a:spcPts val="2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2400" u="none">
          <a:solidFill>
            <a:srgbClr val="5E524C"/>
          </a:solidFill>
          <a:effectLst>
            <a:outerShdw sx="100000" sy="100000" kx="0" ky="0" algn="b" rotWithShape="0" blurRad="25400" dist="25400" dir="5520000">
              <a:srgbClr val="FFFFFF">
                <a:alpha val="71999"/>
              </a:srgbClr>
            </a:outerShdw>
          </a:effectLst>
          <a:uFillTx/>
          <a:latin typeface="Avenir Next Medium"/>
          <a:ea typeface="Avenir Next Medium"/>
          <a:cs typeface="Avenir Next Medium"/>
          <a:sym typeface="Avenir Next Medium"/>
        </a:defRPr>
      </a:lvl2pPr>
      <a:lvl3pPr marL="1185333" marR="0" indent="-296333" algn="l" defTabSz="410765" rtl="0" latinLnBrk="0">
        <a:lnSpc>
          <a:spcPct val="100000"/>
        </a:lnSpc>
        <a:spcBef>
          <a:spcPts val="2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2400" u="none">
          <a:solidFill>
            <a:srgbClr val="5E524C"/>
          </a:solidFill>
          <a:effectLst>
            <a:outerShdw sx="100000" sy="100000" kx="0" ky="0" algn="b" rotWithShape="0" blurRad="25400" dist="25400" dir="5520000">
              <a:srgbClr val="FFFFFF">
                <a:alpha val="71999"/>
              </a:srgbClr>
            </a:outerShdw>
          </a:effectLst>
          <a:uFillTx/>
          <a:latin typeface="Avenir Next Medium"/>
          <a:ea typeface="Avenir Next Medium"/>
          <a:cs typeface="Avenir Next Medium"/>
          <a:sym typeface="Avenir Next Medium"/>
        </a:defRPr>
      </a:lvl3pPr>
      <a:lvl4pPr marL="1629833" marR="0" indent="-296333" algn="l" defTabSz="410765" rtl="0" latinLnBrk="0">
        <a:lnSpc>
          <a:spcPct val="100000"/>
        </a:lnSpc>
        <a:spcBef>
          <a:spcPts val="2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2400" u="none">
          <a:solidFill>
            <a:srgbClr val="5E524C"/>
          </a:solidFill>
          <a:effectLst>
            <a:outerShdw sx="100000" sy="100000" kx="0" ky="0" algn="b" rotWithShape="0" blurRad="25400" dist="25400" dir="5520000">
              <a:srgbClr val="FFFFFF">
                <a:alpha val="71999"/>
              </a:srgbClr>
            </a:outerShdw>
          </a:effectLst>
          <a:uFillTx/>
          <a:latin typeface="Avenir Next Medium"/>
          <a:ea typeface="Avenir Next Medium"/>
          <a:cs typeface="Avenir Next Medium"/>
          <a:sym typeface="Avenir Next Medium"/>
        </a:defRPr>
      </a:lvl4pPr>
      <a:lvl5pPr marL="2074333" marR="0" indent="-296333" algn="l" defTabSz="410765" rtl="0" latinLnBrk="0">
        <a:lnSpc>
          <a:spcPct val="100000"/>
        </a:lnSpc>
        <a:spcBef>
          <a:spcPts val="2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2400" u="none">
          <a:solidFill>
            <a:srgbClr val="5E524C"/>
          </a:solidFill>
          <a:effectLst>
            <a:outerShdw sx="100000" sy="100000" kx="0" ky="0" algn="b" rotWithShape="0" blurRad="25400" dist="25400" dir="5520000">
              <a:srgbClr val="FFFFFF">
                <a:alpha val="71999"/>
              </a:srgbClr>
            </a:outerShdw>
          </a:effectLst>
          <a:uFillTx/>
          <a:latin typeface="Avenir Next Medium"/>
          <a:ea typeface="Avenir Next Medium"/>
          <a:cs typeface="Avenir Next Medium"/>
          <a:sym typeface="Avenir Next Medium"/>
        </a:defRPr>
      </a:lvl5pPr>
      <a:lvl6pPr marL="2518833" marR="0" indent="-296333" algn="l" defTabSz="410765" rtl="0" latinLnBrk="0">
        <a:lnSpc>
          <a:spcPct val="100000"/>
        </a:lnSpc>
        <a:spcBef>
          <a:spcPts val="2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2400" u="none">
          <a:solidFill>
            <a:srgbClr val="5E524C"/>
          </a:solidFill>
          <a:effectLst>
            <a:outerShdw sx="100000" sy="100000" kx="0" ky="0" algn="b" rotWithShape="0" blurRad="25400" dist="25400" dir="5520000">
              <a:srgbClr val="FFFFFF">
                <a:alpha val="71999"/>
              </a:srgbClr>
            </a:outerShdw>
          </a:effectLst>
          <a:uFillTx/>
          <a:latin typeface="Avenir Next Medium"/>
          <a:ea typeface="Avenir Next Medium"/>
          <a:cs typeface="Avenir Next Medium"/>
          <a:sym typeface="Avenir Next Medium"/>
        </a:defRPr>
      </a:lvl6pPr>
      <a:lvl7pPr marL="2963333" marR="0" indent="-296333" algn="l" defTabSz="410765" rtl="0" latinLnBrk="0">
        <a:lnSpc>
          <a:spcPct val="100000"/>
        </a:lnSpc>
        <a:spcBef>
          <a:spcPts val="2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2400" u="none">
          <a:solidFill>
            <a:srgbClr val="5E524C"/>
          </a:solidFill>
          <a:effectLst>
            <a:outerShdw sx="100000" sy="100000" kx="0" ky="0" algn="b" rotWithShape="0" blurRad="25400" dist="25400" dir="5520000">
              <a:srgbClr val="FFFFFF">
                <a:alpha val="71999"/>
              </a:srgbClr>
            </a:outerShdw>
          </a:effectLst>
          <a:uFillTx/>
          <a:latin typeface="Avenir Next Medium"/>
          <a:ea typeface="Avenir Next Medium"/>
          <a:cs typeface="Avenir Next Medium"/>
          <a:sym typeface="Avenir Next Medium"/>
        </a:defRPr>
      </a:lvl7pPr>
      <a:lvl8pPr marL="3407833" marR="0" indent="-296333" algn="l" defTabSz="410765" rtl="0" latinLnBrk="0">
        <a:lnSpc>
          <a:spcPct val="100000"/>
        </a:lnSpc>
        <a:spcBef>
          <a:spcPts val="2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2400" u="none">
          <a:solidFill>
            <a:srgbClr val="5E524C"/>
          </a:solidFill>
          <a:effectLst>
            <a:outerShdw sx="100000" sy="100000" kx="0" ky="0" algn="b" rotWithShape="0" blurRad="25400" dist="25400" dir="5520000">
              <a:srgbClr val="FFFFFF">
                <a:alpha val="71999"/>
              </a:srgbClr>
            </a:outerShdw>
          </a:effectLst>
          <a:uFillTx/>
          <a:latin typeface="Avenir Next Medium"/>
          <a:ea typeface="Avenir Next Medium"/>
          <a:cs typeface="Avenir Next Medium"/>
          <a:sym typeface="Avenir Next Medium"/>
        </a:defRPr>
      </a:lvl8pPr>
      <a:lvl9pPr marL="3852333" marR="0" indent="-296333" algn="l" defTabSz="410765" rtl="0" latinLnBrk="0">
        <a:lnSpc>
          <a:spcPct val="100000"/>
        </a:lnSpc>
        <a:spcBef>
          <a:spcPts val="2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2400" u="none">
          <a:solidFill>
            <a:srgbClr val="5E524C"/>
          </a:solidFill>
          <a:effectLst>
            <a:outerShdw sx="100000" sy="100000" kx="0" ky="0" algn="b" rotWithShape="0" blurRad="25400" dist="25400" dir="5520000">
              <a:srgbClr val="FFFFFF">
                <a:alpha val="71999"/>
              </a:srgbClr>
            </a:outerShdw>
          </a:effectLst>
          <a:uFillTx/>
          <a:latin typeface="Avenir Next Medium"/>
          <a:ea typeface="Avenir Next Medium"/>
          <a:cs typeface="Avenir Next Medium"/>
          <a:sym typeface="Avenir Next Medium"/>
        </a:defRPr>
      </a:lvl9pPr>
    </p:bodyStyle>
    <p:otherStyle>
      <a:lvl1pPr marL="0" marR="0" indent="0" algn="ctr" defTabSz="41076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all" i="0" spc="0" strike="noStrike" sz="1200" u="none">
          <a:solidFill>
            <a:schemeClr val="tx1"/>
          </a:solidFill>
          <a:effectLst>
            <a:outerShdw sx="100000" sy="100000" kx="0" ky="0" algn="b" rotWithShape="0" blurRad="25400" dist="25400" dir="5520000">
              <a:srgbClr val="FFFFFF">
                <a:alpha val="71999"/>
              </a:srgbClr>
            </a:outerShdw>
          </a:effectLst>
          <a:uFillTx/>
          <a:latin typeface="+mn-lt"/>
          <a:ea typeface="+mn-ea"/>
          <a:cs typeface="+mn-cs"/>
          <a:sym typeface="Avenir Next"/>
        </a:defRPr>
      </a:lvl1pPr>
      <a:lvl2pPr marL="0" marR="0" indent="228600" algn="ctr" defTabSz="41076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all" i="0" spc="0" strike="noStrike" sz="1200" u="none">
          <a:solidFill>
            <a:schemeClr val="tx1"/>
          </a:solidFill>
          <a:effectLst>
            <a:outerShdw sx="100000" sy="100000" kx="0" ky="0" algn="b" rotWithShape="0" blurRad="25400" dist="25400" dir="5520000">
              <a:srgbClr val="FFFFFF">
                <a:alpha val="71999"/>
              </a:srgbClr>
            </a:outerShdw>
          </a:effectLst>
          <a:uFillTx/>
          <a:latin typeface="+mn-lt"/>
          <a:ea typeface="+mn-ea"/>
          <a:cs typeface="+mn-cs"/>
          <a:sym typeface="Avenir Next"/>
        </a:defRPr>
      </a:lvl2pPr>
      <a:lvl3pPr marL="0" marR="0" indent="457200" algn="ctr" defTabSz="41076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all" i="0" spc="0" strike="noStrike" sz="1200" u="none">
          <a:solidFill>
            <a:schemeClr val="tx1"/>
          </a:solidFill>
          <a:effectLst>
            <a:outerShdw sx="100000" sy="100000" kx="0" ky="0" algn="b" rotWithShape="0" blurRad="25400" dist="25400" dir="5520000">
              <a:srgbClr val="FFFFFF">
                <a:alpha val="71999"/>
              </a:srgbClr>
            </a:outerShdw>
          </a:effectLst>
          <a:uFillTx/>
          <a:latin typeface="+mn-lt"/>
          <a:ea typeface="+mn-ea"/>
          <a:cs typeface="+mn-cs"/>
          <a:sym typeface="Avenir Next"/>
        </a:defRPr>
      </a:lvl3pPr>
      <a:lvl4pPr marL="0" marR="0" indent="685800" algn="ctr" defTabSz="41076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all" i="0" spc="0" strike="noStrike" sz="1200" u="none">
          <a:solidFill>
            <a:schemeClr val="tx1"/>
          </a:solidFill>
          <a:effectLst>
            <a:outerShdw sx="100000" sy="100000" kx="0" ky="0" algn="b" rotWithShape="0" blurRad="25400" dist="25400" dir="5520000">
              <a:srgbClr val="FFFFFF">
                <a:alpha val="71999"/>
              </a:srgbClr>
            </a:outerShdw>
          </a:effectLst>
          <a:uFillTx/>
          <a:latin typeface="+mn-lt"/>
          <a:ea typeface="+mn-ea"/>
          <a:cs typeface="+mn-cs"/>
          <a:sym typeface="Avenir Next"/>
        </a:defRPr>
      </a:lvl4pPr>
      <a:lvl5pPr marL="0" marR="0" indent="914400" algn="ctr" defTabSz="41076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all" i="0" spc="0" strike="noStrike" sz="1200" u="none">
          <a:solidFill>
            <a:schemeClr val="tx1"/>
          </a:solidFill>
          <a:effectLst>
            <a:outerShdw sx="100000" sy="100000" kx="0" ky="0" algn="b" rotWithShape="0" blurRad="25400" dist="25400" dir="5520000">
              <a:srgbClr val="FFFFFF">
                <a:alpha val="71999"/>
              </a:srgbClr>
            </a:outerShdw>
          </a:effectLst>
          <a:uFillTx/>
          <a:latin typeface="+mn-lt"/>
          <a:ea typeface="+mn-ea"/>
          <a:cs typeface="+mn-cs"/>
          <a:sym typeface="Avenir Next"/>
        </a:defRPr>
      </a:lvl5pPr>
      <a:lvl6pPr marL="0" marR="0" indent="1143000" algn="ctr" defTabSz="41076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all" i="0" spc="0" strike="noStrike" sz="1200" u="none">
          <a:solidFill>
            <a:schemeClr val="tx1"/>
          </a:solidFill>
          <a:effectLst>
            <a:outerShdw sx="100000" sy="100000" kx="0" ky="0" algn="b" rotWithShape="0" blurRad="25400" dist="25400" dir="5520000">
              <a:srgbClr val="FFFFFF">
                <a:alpha val="71999"/>
              </a:srgbClr>
            </a:outerShdw>
          </a:effectLst>
          <a:uFillTx/>
          <a:latin typeface="+mn-lt"/>
          <a:ea typeface="+mn-ea"/>
          <a:cs typeface="+mn-cs"/>
          <a:sym typeface="Avenir Next"/>
        </a:defRPr>
      </a:lvl6pPr>
      <a:lvl7pPr marL="0" marR="0" indent="1371600" algn="ctr" defTabSz="41076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all" i="0" spc="0" strike="noStrike" sz="1200" u="none">
          <a:solidFill>
            <a:schemeClr val="tx1"/>
          </a:solidFill>
          <a:effectLst>
            <a:outerShdw sx="100000" sy="100000" kx="0" ky="0" algn="b" rotWithShape="0" blurRad="25400" dist="25400" dir="5520000">
              <a:srgbClr val="FFFFFF">
                <a:alpha val="71999"/>
              </a:srgbClr>
            </a:outerShdw>
          </a:effectLst>
          <a:uFillTx/>
          <a:latin typeface="+mn-lt"/>
          <a:ea typeface="+mn-ea"/>
          <a:cs typeface="+mn-cs"/>
          <a:sym typeface="Avenir Next"/>
        </a:defRPr>
      </a:lvl7pPr>
      <a:lvl8pPr marL="0" marR="0" indent="1600200" algn="ctr" defTabSz="41076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all" i="0" spc="0" strike="noStrike" sz="1200" u="none">
          <a:solidFill>
            <a:schemeClr val="tx1"/>
          </a:solidFill>
          <a:effectLst>
            <a:outerShdw sx="100000" sy="100000" kx="0" ky="0" algn="b" rotWithShape="0" blurRad="25400" dist="25400" dir="5520000">
              <a:srgbClr val="FFFFFF">
                <a:alpha val="71999"/>
              </a:srgbClr>
            </a:outerShdw>
          </a:effectLst>
          <a:uFillTx/>
          <a:latin typeface="+mn-lt"/>
          <a:ea typeface="+mn-ea"/>
          <a:cs typeface="+mn-cs"/>
          <a:sym typeface="Avenir Next"/>
        </a:defRPr>
      </a:lvl8pPr>
      <a:lvl9pPr marL="0" marR="0" indent="1828800" algn="ctr" defTabSz="41076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all" i="0" spc="0" strike="noStrike" sz="1200" u="none">
          <a:solidFill>
            <a:schemeClr val="tx1"/>
          </a:solidFill>
          <a:effectLst>
            <a:outerShdw sx="100000" sy="100000" kx="0" ky="0" algn="b" rotWithShape="0" blurRad="25400" dist="25400" dir="5520000">
              <a:srgbClr val="FFFFFF">
                <a:alpha val="71999"/>
              </a:srgbClr>
            </a:outerShdw>
          </a:effectLst>
          <a:uFillTx/>
          <a:latin typeface="+mn-lt"/>
          <a:ea typeface="+mn-ea"/>
          <a:cs typeface="+mn-cs"/>
          <a:sym typeface="Avenir Nex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gif"/><Relationship Id="rId3" Type="http://schemas.openxmlformats.org/officeDocument/2006/relationships/audio" Target="../media/media1.m4a"/><Relationship Id="rId4" Type="http://schemas.microsoft.com/office/2007/relationships/media" Target="../media/media1.m4a"/><Relationship Id="rId5" Type="http://schemas.openxmlformats.org/officeDocument/2006/relationships/image" Target="../media/image5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gif"/><Relationship Id="rId3" Type="http://schemas.openxmlformats.org/officeDocument/2006/relationships/audio" Target="../media/media2.m4a"/><Relationship Id="rId4" Type="http://schemas.microsoft.com/office/2007/relationships/media" Target="../media/media2.m4a"/><Relationship Id="rId5" Type="http://schemas.openxmlformats.org/officeDocument/2006/relationships/image" Target="../media/image5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.gif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3.gif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3.gif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3.gif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3.gif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3.gif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3.gif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3.gif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3.gif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4.gif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gif"/><Relationship Id="rId3" Type="http://schemas.openxmlformats.org/officeDocument/2006/relationships/audio" Target="../media/media3.m4a"/><Relationship Id="rId4" Type="http://schemas.microsoft.com/office/2007/relationships/media" Target="../media/media3.m4a"/><Relationship Id="rId5" Type="http://schemas.openxmlformats.org/officeDocument/2006/relationships/image" Target="../media/image5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4.gif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4.gif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4.gif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4.gif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4.gif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4.gif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gif"/><Relationship Id="rId3" Type="http://schemas.openxmlformats.org/officeDocument/2006/relationships/audio" Target="../media/media1.mp3"/><Relationship Id="rId4" Type="http://schemas.microsoft.com/office/2007/relationships/media" Target="../media/media1.mp3"/><Relationship Id="rId5" Type="http://schemas.openxmlformats.org/officeDocument/2006/relationships/image" Target="../media/image5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gif"/><Relationship Id="rId3" Type="http://schemas.openxmlformats.org/officeDocument/2006/relationships/audio" Target="../media/media3.m4a"/><Relationship Id="rId4" Type="http://schemas.microsoft.com/office/2007/relationships/media" Target="../media/media3.m4a"/><Relationship Id="rId5" Type="http://schemas.openxmlformats.org/officeDocument/2006/relationships/image" Target="../media/image5.pn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gif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gif"/><Relationship Id="rId3" Type="http://schemas.openxmlformats.org/officeDocument/2006/relationships/audio" Target="../media/media4.m4a"/><Relationship Id="rId4" Type="http://schemas.microsoft.com/office/2007/relationships/media" Target="../media/media4.m4a"/><Relationship Id="rId5" Type="http://schemas.openxmlformats.org/officeDocument/2006/relationships/image" Target="../media/image5.pn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gif"/><Relationship Id="rId3" Type="http://schemas.openxmlformats.org/officeDocument/2006/relationships/audio" Target="../media/media5.m4a"/><Relationship Id="rId4" Type="http://schemas.microsoft.com/office/2007/relationships/media" Target="../media/media5.m4a"/><Relationship Id="rId5" Type="http://schemas.openxmlformats.org/officeDocument/2006/relationships/image" Target="../media/image5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.gif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.gif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Rectangle"/>
          <p:cNvSpPr/>
          <p:nvPr/>
        </p:nvSpPr>
        <p:spPr>
          <a:xfrm>
            <a:off x="0" y="3505200"/>
            <a:ext cx="9144000" cy="1143000"/>
          </a:xfrm>
          <a:prstGeom prst="rect">
            <a:avLst/>
          </a:prstGeom>
          <a:solidFill>
            <a:srgbClr val="C59151"/>
          </a:solidFill>
          <a:ln w="25400" cap="rnd"/>
        </p:spPr>
        <p:txBody>
          <a:bodyPr lIns="38100" tIns="38100" rIns="38100" bIns="38100" anchor="ctr"/>
          <a:lstStyle/>
          <a:p>
            <a:pPr algn="ctr"/>
          </a:p>
        </p:txBody>
      </p:sp>
      <p:sp>
        <p:nvSpPr>
          <p:cNvPr id="144" name="Rectangle"/>
          <p:cNvSpPr/>
          <p:nvPr/>
        </p:nvSpPr>
        <p:spPr>
          <a:xfrm>
            <a:off x="0" y="0"/>
            <a:ext cx="9144000" cy="4038600"/>
          </a:xfrm>
          <a:prstGeom prst="rect">
            <a:avLst/>
          </a:prstGeom>
          <a:solidFill>
            <a:srgbClr val="9E8E83"/>
          </a:solidFill>
          <a:ln w="25400" cap="rnd"/>
        </p:spPr>
        <p:txBody>
          <a:bodyPr lIns="38100" tIns="38100" rIns="38100" bIns="38100" anchor="ctr"/>
          <a:lstStyle/>
          <a:p>
            <a:pPr algn="ctr"/>
          </a:p>
        </p:txBody>
      </p:sp>
      <p:sp>
        <p:nvSpPr>
          <p:cNvPr id="145" name="Rectangle"/>
          <p:cNvSpPr/>
          <p:nvPr/>
        </p:nvSpPr>
        <p:spPr>
          <a:xfrm>
            <a:off x="0" y="4645879"/>
            <a:ext cx="9144000" cy="27433"/>
          </a:xfrm>
          <a:prstGeom prst="rect">
            <a:avLst/>
          </a:prstGeom>
          <a:solidFill>
            <a:srgbClr val="9E8E83"/>
          </a:solidFill>
          <a:ln w="25400" cap="rnd"/>
        </p:spPr>
        <p:txBody>
          <a:bodyPr lIns="38100" tIns="38100" rIns="38100" bIns="38100" anchor="ctr"/>
          <a:lstStyle/>
          <a:p>
            <a:pPr algn="ctr"/>
          </a:p>
        </p:txBody>
      </p:sp>
      <p:sp>
        <p:nvSpPr>
          <p:cNvPr id="146" name="Transformation in Post-Tonal Music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r>
              <a:t>Transformation in Post-Tonal Music</a:t>
            </a:r>
          </a:p>
        </p:txBody>
      </p:sp>
      <p:sp>
        <p:nvSpPr>
          <p:cNvPr id="147" name="John Roeder"/>
          <p:cNvSpPr txBox="1"/>
          <p:nvPr>
            <p:ph type="subTitle" sz="quarter" idx="1"/>
          </p:nvPr>
        </p:nvSpPr>
        <p:spPr>
          <a:xfrm>
            <a:off x="228600" y="4706111"/>
            <a:ext cx="6934200" cy="533401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pPr>
              <a:defRPr>
                <a:effectLst/>
              </a:defRPr>
            </a:pPr>
            <a:r>
              <a:t>John Roeder</a:t>
            </a:r>
          </a:p>
        </p:txBody>
      </p:sp>
      <p:sp>
        <p:nvSpPr>
          <p:cNvPr id="148" name="Slide Number"/>
          <p:cNvSpPr txBox="1"/>
          <p:nvPr>
            <p:ph type="sldNum" sz="quarter" idx="2"/>
          </p:nvPr>
        </p:nvSpPr>
        <p:spPr>
          <a:xfrm>
            <a:off x="7338548" y="6546849"/>
            <a:ext cx="159533" cy="2286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Example 2 Transformational interconnections of motives in Kurtág’s “Berceuse II” from Kafka Fragmente, Op. 24."/>
          <p:cNvSpPr txBox="1"/>
          <p:nvPr>
            <p:ph type="body" sz="quarter" idx="1"/>
          </p:nvPr>
        </p:nvSpPr>
        <p:spPr>
          <a:xfrm>
            <a:off x="533400" y="135466"/>
            <a:ext cx="8566883" cy="545572"/>
          </a:xfrm>
          <a:prstGeom prst="rect">
            <a:avLst/>
          </a:prstGeom>
        </p:spPr>
        <p:txBody>
          <a:bodyPr/>
          <a:lstStyle/>
          <a:p>
            <a:pPr>
              <a:defRPr sz="1700">
                <a:effectLst/>
              </a:defRPr>
            </a:pPr>
            <a:r>
              <a:t>Example 2 Transformational interconnections of motives in Kurtág’s “Berceuse II” from Kafka Fragmente, Op. 24.</a:t>
            </a:r>
          </a:p>
          <a:p>
            <a:pPr>
              <a:defRPr sz="1700">
                <a:effectLst/>
              </a:defRPr>
            </a:pPr>
          </a:p>
        </p:txBody>
      </p:sp>
      <p:sp>
        <p:nvSpPr>
          <p:cNvPr id="179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  <p:pic>
        <p:nvPicPr>
          <p:cNvPr id="180" name="oxfordhb-9780199935321-e-4-graphic-002-full.gif" descr="oxfordhb-9780199935321-e-4-graphic-002-full.g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0587" y="570663"/>
            <a:ext cx="8696909" cy="1630671"/>
          </a:xfrm>
          <a:prstGeom prst="rect">
            <a:avLst/>
          </a:prstGeom>
          <a:ln w="12700">
            <a:miter lim="400000"/>
          </a:ln>
        </p:spPr>
      </p:pic>
      <p:sp>
        <p:nvSpPr>
          <p:cNvPr id="181" name="By interpreting the intervals as the result of transpositional actions, the listener can hear the passage as portraying an interplay between two states of consciousness.…"/>
          <p:cNvSpPr txBox="1"/>
          <p:nvPr/>
        </p:nvSpPr>
        <p:spPr>
          <a:xfrm>
            <a:off x="698301" y="2381842"/>
            <a:ext cx="8237080" cy="3975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By interpreting the intervals as the result of transpositional actions, the listener can hear the passage as portraying an interplay between two states of consciousness. </a:t>
            </a:r>
          </a:p>
          <a:p>
            <a:pPr/>
          </a:p>
          <a:p>
            <a:pPr/>
            <a:r>
              <a:t>pitch class transpositions applied to pitch classes (solid) or to members of two different types of pitch-class series (dashed)</a:t>
            </a:r>
          </a:p>
          <a:p>
            <a:pPr/>
          </a:p>
          <a:p>
            <a:pPr/>
            <a:r>
              <a:t>Sleep motives change by the same succession of transformations that produce the waking motive: T6 then T5 (common pitch, B</a:t>
            </a:r>
            <a:r>
              <a:rPr>
                <a:latin typeface="Guido2"/>
                <a:ea typeface="Guido2"/>
                <a:cs typeface="Guido2"/>
                <a:sym typeface="Guido2"/>
              </a:rPr>
              <a:t>b</a:t>
            </a:r>
            <a:r>
              <a:t>4)</a:t>
            </a:r>
          </a:p>
          <a:p>
            <a:pPr/>
          </a:p>
          <a:p>
            <a:pPr/>
            <a:r>
              <a:t>T8 links the two statements of “aufgewacht” (the 2d statement presents T6 and T5 in retrograde)</a:t>
            </a:r>
          </a:p>
        </p:txBody>
      </p:sp>
      <p:pic>
        <p:nvPicPr>
          <p:cNvPr id="182" name="Kurtag_Berceuse_II_Kafka-Fragmente.m4a" descr="Kurtag_Berceuse_II_Kafka-Fragmente.m4a"/>
          <p:cNvPicPr>
            <a:picLocks noChangeAspect="0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7518400" y="5829300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822998" fill="hold"/>
                                        <p:tgtEl>
                                          <p:spTgt spid="1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8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tructuring fources w/o isography"/>
          <p:cNvSpPr txBox="1"/>
          <p:nvPr>
            <p:ph type="title"/>
          </p:nvPr>
        </p:nvSpPr>
        <p:spPr>
          <a:xfrm>
            <a:off x="634007" y="446484"/>
            <a:ext cx="7875986" cy="645171"/>
          </a:xfrm>
          <a:prstGeom prst="rect">
            <a:avLst/>
          </a:prstGeom>
        </p:spPr>
        <p:txBody>
          <a:bodyPr/>
          <a:lstStyle>
            <a:lvl1pPr>
              <a:defRPr spc="208" sz="2600"/>
            </a:lvl1pPr>
          </a:lstStyle>
          <a:p>
            <a:pPr/>
            <a:r>
              <a:t>Structuring fources w/o isography</a:t>
            </a:r>
          </a:p>
        </p:txBody>
      </p:sp>
      <p:sp>
        <p:nvSpPr>
          <p:cNvPr id="185" name="Adams’ orchestral foxtrot The Chairman Dances (1985) builds up an ostinato by the staggered entrance and repetition of brief ideas,  which shift abruptly to a series of chord progressions…"/>
          <p:cNvSpPr txBox="1"/>
          <p:nvPr>
            <p:ph type="body" idx="1"/>
          </p:nvPr>
        </p:nvSpPr>
        <p:spPr>
          <a:xfrm>
            <a:off x="634007" y="1132085"/>
            <a:ext cx="8228956" cy="5149355"/>
          </a:xfrm>
          <a:prstGeom prst="rect">
            <a:avLst/>
          </a:prstGeom>
        </p:spPr>
        <p:txBody>
          <a:bodyPr/>
          <a:lstStyle/>
          <a:p>
            <a:pPr marL="275589" indent="-275589" defTabSz="382012">
              <a:spcBef>
                <a:spcPts val="2000"/>
              </a:spcBef>
              <a:defRPr sz="2232">
                <a:effectLst>
                  <a:outerShdw sx="100000" sy="100000" kx="0" ky="0" algn="b" rotWithShape="0" blurRad="23622" dist="23622" dir="5520000">
                    <a:srgbClr val="FFFFFF">
                      <a:alpha val="71999"/>
                    </a:srgbClr>
                  </a:outerShdw>
                </a:effectLst>
              </a:defRPr>
            </a:pPr>
            <a:r>
              <a:t>Adams’ orchestral foxtrot </a:t>
            </a:r>
            <a:r>
              <a:rPr i="1">
                <a:latin typeface="Avenir Next"/>
                <a:ea typeface="Avenir Next"/>
                <a:cs typeface="Avenir Next"/>
                <a:sym typeface="Avenir Next"/>
              </a:rPr>
              <a:t>The Chairman Dances </a:t>
            </a:r>
            <a:r>
              <a:t>(1985) builds up an ostinato by the staggered entrance and repetition of brief ideas,  which shift abruptly to a series of chord progressions</a:t>
            </a:r>
          </a:p>
          <a:p>
            <a:pPr marL="275589" indent="-275589" defTabSz="382012">
              <a:spcBef>
                <a:spcPts val="2000"/>
              </a:spcBef>
              <a:defRPr sz="2232">
                <a:effectLst>
                  <a:outerShdw sx="100000" sy="100000" kx="0" ky="0" algn="b" rotWithShape="0" blurRad="23622" dist="23622" dir="5520000">
                    <a:srgbClr val="FFFFFF">
                      <a:alpha val="71999"/>
                    </a:srgbClr>
                  </a:outerShdw>
                </a:effectLst>
              </a:defRPr>
            </a:pPr>
            <a:r>
              <a:t>The ostinato may be heardas a B11 chord</a:t>
            </a:r>
          </a:p>
          <a:p>
            <a:pPr marL="275589" indent="-275589" defTabSz="382012">
              <a:spcBef>
                <a:spcPts val="2000"/>
              </a:spcBef>
              <a:defRPr sz="2232">
                <a:effectLst>
                  <a:outerShdw sx="100000" sy="100000" kx="0" ky="0" algn="b" rotWithShape="0" blurRad="23622" dist="23622" dir="5520000">
                    <a:srgbClr val="FFFFFF">
                      <a:alpha val="71999"/>
                    </a:srgbClr>
                  </a:outerShdw>
                </a:effectLst>
              </a:defRPr>
            </a:pPr>
            <a:r>
              <a:t>Yet the order of motives’ appearance, and the changes some of them undergo, encourage conceiving of them as the result of a dynamic expository process in which each new idea is motivated by or expands on the previous ones</a:t>
            </a:r>
          </a:p>
          <a:p>
            <a:pPr marL="275589" indent="-275589" defTabSz="382012">
              <a:spcBef>
                <a:spcPts val="2000"/>
              </a:spcBef>
              <a:defRPr sz="2232">
                <a:effectLst>
                  <a:outerShdw sx="100000" sy="100000" kx="0" ky="0" algn="b" rotWithShape="0" blurRad="23622" dist="23622" dir="5520000">
                    <a:srgbClr val="FFFFFF">
                      <a:alpha val="71999"/>
                    </a:srgbClr>
                  </a:outerShdw>
                </a:effectLst>
              </a:defRPr>
            </a:pPr>
            <a:r>
              <a:t>This dynamic conception shows how the ostinato prepares the chord progressions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Example 3. Structuring forces in Adams’s The Chairman Dances, mm. 1-91.…"/>
          <p:cNvSpPr txBox="1"/>
          <p:nvPr>
            <p:ph type="body" sz="quarter" idx="1"/>
          </p:nvPr>
        </p:nvSpPr>
        <p:spPr>
          <a:xfrm>
            <a:off x="288558" y="5901266"/>
            <a:ext cx="8566884" cy="740239"/>
          </a:xfrm>
          <a:prstGeom prst="rect">
            <a:avLst/>
          </a:prstGeom>
        </p:spPr>
        <p:txBody>
          <a:bodyPr/>
          <a:lstStyle/>
          <a:p>
            <a:pPr algn="ctr">
              <a:defRPr sz="1700">
                <a:effectLst/>
              </a:defRPr>
            </a:pPr>
            <a:r>
              <a:t>Example 3. Structuring forces in Adams’s The Chairman Dances, mm. 1-91.</a:t>
            </a:r>
          </a:p>
          <a:p>
            <a:pPr algn="ctr">
              <a:defRPr sz="1700">
                <a:effectLst/>
              </a:defRPr>
            </a:pPr>
            <a:r>
              <a:t>Colored arrows indicate recurring transformations.</a:t>
            </a:r>
          </a:p>
        </p:txBody>
      </p:sp>
      <p:sp>
        <p:nvSpPr>
          <p:cNvPr id="188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  <p:pic>
        <p:nvPicPr>
          <p:cNvPr id="189" name="oxfordhb-9780199935321-e-4-graphic-003-full.gif" descr="oxfordhb-9780199935321-e-4-graphic-003-full.gif"/>
          <p:cNvPicPr>
            <a:picLocks noChangeAspect="1"/>
          </p:cNvPicPr>
          <p:nvPr/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1741840" y="270933"/>
            <a:ext cx="5549821" cy="5484784"/>
          </a:xfrm>
          <a:prstGeom prst="rect">
            <a:avLst/>
          </a:prstGeom>
          <a:ln w="12700">
            <a:miter lim="400000"/>
          </a:ln>
        </p:spPr>
      </p:pic>
      <p:pic>
        <p:nvPicPr>
          <p:cNvPr id="190" name="Adams_Chairman_1-91.m4a" descr="Adams_Chairman_1-91.m4a"/>
          <p:cNvPicPr>
            <a:picLocks noChangeAspect="0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7556500" y="4343400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061004" fill="hold"/>
                                        <p:tgtEl>
                                          <p:spTgt spid="1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90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The first idea alternates a dyad {E4, A4} with D4, suggesting that we hear D as a transformation of {E4, A4}.…"/>
          <p:cNvSpPr txBox="1"/>
          <p:nvPr>
            <p:ph type="body" sz="half" idx="1"/>
          </p:nvPr>
        </p:nvSpPr>
        <p:spPr>
          <a:xfrm>
            <a:off x="634007" y="3620740"/>
            <a:ext cx="8039201" cy="2406800"/>
          </a:xfrm>
          <a:prstGeom prst="rect">
            <a:avLst/>
          </a:prstGeom>
        </p:spPr>
        <p:txBody>
          <a:bodyPr/>
          <a:lstStyle/>
          <a:p>
            <a:pPr marL="248919" indent="-248919" defTabSz="345043">
              <a:spcBef>
                <a:spcPts val="1800"/>
              </a:spcBef>
              <a:defRPr sz="2016">
                <a:effectLst>
                  <a:outerShdw sx="100000" sy="100000" kx="0" ky="0" algn="b" rotWithShape="0" blurRad="21336" dist="21336" dir="5520000">
                    <a:srgbClr val="FFFFFF">
                      <a:alpha val="71999"/>
                    </a:srgbClr>
                  </a:outerShdw>
                </a:effectLst>
              </a:defRPr>
            </a:pPr>
            <a:r>
              <a:t>The first idea alternates a dyad {E4, A4} with D4, suggesting that we hear D as a transformation of {E4, A4}. </a:t>
            </a:r>
          </a:p>
          <a:p>
            <a:pPr marL="248919" indent="-248919" defTabSz="345043">
              <a:spcBef>
                <a:spcPts val="1800"/>
              </a:spcBef>
              <a:defRPr sz="2016">
                <a:effectLst>
                  <a:outerShdw sx="100000" sy="100000" kx="0" ky="0" algn="b" rotWithShape="0" blurRad="21336" dist="21336" dir="5520000">
                    <a:srgbClr val="FFFFFF">
                      <a:alpha val="71999"/>
                    </a:srgbClr>
                  </a:outerShdw>
                </a:effectLst>
              </a:defRPr>
            </a:pPr>
            <a:r>
              <a:t>Our transformational systems takes as objects the family of 12 pcs and their transformations as the pc transpositions and inversions. </a:t>
            </a:r>
          </a:p>
          <a:p>
            <a:pPr marL="248919" indent="-248919" defTabSz="345043">
              <a:spcBef>
                <a:spcPts val="1800"/>
              </a:spcBef>
              <a:defRPr sz="2016">
                <a:effectLst>
                  <a:outerShdw sx="100000" sy="100000" kx="0" ky="0" algn="b" rotWithShape="0" blurRad="21336" dist="21336" dir="5520000">
                    <a:srgbClr val="FFFFFF">
                      <a:alpha val="71999"/>
                    </a:srgbClr>
                  </a:outerShdw>
                </a:effectLst>
              </a:defRPr>
            </a:pPr>
            <a:r>
              <a:t>E is T7 of A; A is T7 of D (D is the inversion-around-A of E)</a:t>
            </a:r>
          </a:p>
        </p:txBody>
      </p:sp>
      <p:pic>
        <p:nvPicPr>
          <p:cNvPr id="193" name="oxfordhb-9780199935321-e-4-graphic-003-full.gif" descr="oxfordhb-9780199935321-e-4-graphic-003-full.gif"/>
          <p:cNvPicPr>
            <a:picLocks noChangeAspect="1"/>
          </p:cNvPicPr>
          <p:nvPr/>
        </p:nvPicPr>
        <p:blipFill>
          <a:blip r:embed="rId2">
            <a:extLst/>
          </a:blip>
          <a:srcRect l="0" t="0" r="0" b="71338"/>
          <a:stretch>
            <a:fillRect/>
          </a:stretch>
        </p:blipFill>
        <p:spPr>
          <a:xfrm>
            <a:off x="404862" y="504031"/>
            <a:ext cx="8497453" cy="240698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Piccolos clarify this inversional relation, moving from E6 to A5, then from D5 to A5…"/>
          <p:cNvSpPr txBox="1"/>
          <p:nvPr>
            <p:ph type="body" sz="half" idx="1"/>
          </p:nvPr>
        </p:nvSpPr>
        <p:spPr>
          <a:xfrm>
            <a:off x="361007" y="3791545"/>
            <a:ext cx="8148986" cy="2235995"/>
          </a:xfrm>
          <a:prstGeom prst="rect">
            <a:avLst/>
          </a:prstGeom>
        </p:spPr>
        <p:txBody>
          <a:bodyPr/>
          <a:lstStyle/>
          <a:p>
            <a:pPr marL="201506" indent="-201506" defTabSz="279320">
              <a:spcBef>
                <a:spcPts val="1500"/>
              </a:spcBef>
              <a:defRPr sz="1632">
                <a:effectLst/>
              </a:defRPr>
            </a:pPr>
            <a:r>
              <a:t>Piccolos clarify this inversional relation, moving from E6 to A5, then from D5 to A5</a:t>
            </a:r>
          </a:p>
          <a:p>
            <a:pPr marL="201506" indent="-201506" defTabSz="279320">
              <a:spcBef>
                <a:spcPts val="1500"/>
              </a:spcBef>
              <a:defRPr sz="1632">
                <a:effectLst/>
              </a:defRPr>
            </a:pPr>
            <a:r>
              <a:t>Before this the clarinets and horns reiterate {F</a:t>
            </a:r>
            <a:r>
              <a:rPr>
                <a:latin typeface="Guido2"/>
                <a:ea typeface="Guido2"/>
                <a:cs typeface="Guido2"/>
                <a:sym typeface="Guido2"/>
              </a:rPr>
              <a:t>#</a:t>
            </a:r>
            <a:r>
              <a:t>, C</a:t>
            </a:r>
            <a:r>
              <a:rPr>
                <a:latin typeface="Guido2"/>
                <a:ea typeface="Guido2"/>
                <a:cs typeface="Guido2"/>
                <a:sym typeface="Guido2"/>
              </a:rPr>
              <a:t>#</a:t>
            </a:r>
            <a:r>
              <a:t>} dyad, another </a:t>
            </a:r>
            <a:r>
              <a:rPr>
                <a:solidFill>
                  <a:srgbClr val="FF2600"/>
                </a:solidFill>
              </a:rPr>
              <a:t>T7</a:t>
            </a:r>
            <a:r>
              <a:t> (or </a:t>
            </a:r>
            <a:r>
              <a:rPr>
                <a:solidFill>
                  <a:srgbClr val="FF9EE2"/>
                </a:solidFill>
              </a:rPr>
              <a:t>T4</a:t>
            </a:r>
            <a:r>
              <a:t> of the D in m.1). </a:t>
            </a:r>
          </a:p>
          <a:p>
            <a:pPr marL="201506" indent="-201506" defTabSz="279320">
              <a:spcBef>
                <a:spcPts val="1500"/>
              </a:spcBef>
              <a:defRPr sz="1632">
                <a:effectLst/>
              </a:defRPr>
            </a:pPr>
            <a:r>
              <a:t>The </a:t>
            </a:r>
            <a:r>
              <a:rPr>
                <a:solidFill>
                  <a:srgbClr val="FF2600"/>
                </a:solidFill>
              </a:rPr>
              <a:t>T7</a:t>
            </a:r>
            <a:r>
              <a:t> suggests that its inverse </a:t>
            </a:r>
            <a:r>
              <a:rPr>
                <a:solidFill>
                  <a:srgbClr val="FF2600"/>
                </a:solidFill>
              </a:rPr>
              <a:t>T–7</a:t>
            </a:r>
            <a:r>
              <a:t> will manifest: the basses’ Bs, which are </a:t>
            </a:r>
            <a:r>
              <a:rPr>
                <a:solidFill>
                  <a:srgbClr val="FF2600"/>
                </a:solidFill>
              </a:rPr>
              <a:t>T–7</a:t>
            </a:r>
            <a:r>
              <a:t> (F</a:t>
            </a:r>
            <a:r>
              <a:rPr>
                <a:latin typeface="Guido2"/>
                <a:ea typeface="Guido2"/>
                <a:cs typeface="Guido2"/>
                <a:sym typeface="Guido2"/>
              </a:rPr>
              <a:t>#</a:t>
            </a:r>
            <a:r>
              <a:t>). </a:t>
            </a:r>
          </a:p>
        </p:txBody>
      </p:sp>
      <p:pic>
        <p:nvPicPr>
          <p:cNvPr id="196" name="oxfordhb-9780199935321-e-4-graphic-003-full.gif" descr="oxfordhb-9780199935321-e-4-graphic-003-full.gif"/>
          <p:cNvPicPr>
            <a:picLocks noChangeAspect="1"/>
          </p:cNvPicPr>
          <p:nvPr/>
        </p:nvPicPr>
        <p:blipFill>
          <a:blip r:embed="rId2">
            <a:extLst/>
          </a:blip>
          <a:srcRect l="0" t="0" r="0" b="71338"/>
          <a:stretch>
            <a:fillRect/>
          </a:stretch>
        </p:blipFill>
        <p:spPr>
          <a:xfrm>
            <a:off x="323254" y="567531"/>
            <a:ext cx="8497453" cy="240698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The piccolos’ gestures help us to hear the clarinets, horns, and string pitch classes analogously:  B is the inversion-around-F#, of C#, a labeled J.…"/>
          <p:cNvSpPr txBox="1"/>
          <p:nvPr>
            <p:ph type="body" sz="half" idx="1"/>
          </p:nvPr>
        </p:nvSpPr>
        <p:spPr>
          <a:xfrm>
            <a:off x="361007" y="3563739"/>
            <a:ext cx="8148986" cy="2515692"/>
          </a:xfrm>
          <a:prstGeom prst="rect">
            <a:avLst/>
          </a:prstGeom>
        </p:spPr>
        <p:txBody>
          <a:bodyPr/>
          <a:lstStyle/>
          <a:p>
            <a:pPr marL="222250" indent="-222250" defTabSz="308074">
              <a:spcBef>
                <a:spcPts val="1600"/>
              </a:spcBef>
              <a:defRPr sz="1800">
                <a:effectLst/>
              </a:defRPr>
            </a:pPr>
            <a:r>
              <a:t>The piccolos’ gestures help us to hear the clarinets, horns, and string pitch classes analogously:  B is the inversion-around-F</a:t>
            </a:r>
            <a:r>
              <a:rPr>
                <a:latin typeface="Guido2"/>
                <a:ea typeface="Guido2"/>
                <a:cs typeface="Guido2"/>
                <a:sym typeface="Guido2"/>
              </a:rPr>
              <a:t>#</a:t>
            </a:r>
            <a:r>
              <a:t>, of C</a:t>
            </a:r>
            <a:r>
              <a:rPr>
                <a:latin typeface="Guido2"/>
                <a:ea typeface="Guido2"/>
                <a:cs typeface="Guido2"/>
                <a:sym typeface="Guido2"/>
              </a:rPr>
              <a:t>#</a:t>
            </a:r>
            <a:r>
              <a:t>, a </a:t>
            </a:r>
            <a:r>
              <a:rPr>
                <a:solidFill>
                  <a:srgbClr val="78FBA6"/>
                </a:solidFill>
              </a:rPr>
              <a:t>labeled J</a:t>
            </a:r>
            <a:r>
              <a:t>. </a:t>
            </a:r>
          </a:p>
          <a:p>
            <a:pPr marL="222250" indent="-222250" defTabSz="308074">
              <a:spcBef>
                <a:spcPts val="1600"/>
              </a:spcBef>
              <a:defRPr sz="1800">
                <a:effectLst/>
              </a:defRPr>
            </a:pPr>
            <a:r>
              <a:t>Two inversionally structured networks, higher  produced from lower by </a:t>
            </a:r>
            <a:r>
              <a:rPr>
                <a:solidFill>
                  <a:srgbClr val="A1F6FF"/>
                </a:solidFill>
              </a:rPr>
              <a:t>T3</a:t>
            </a:r>
            <a:r>
              <a:t>. </a:t>
            </a:r>
          </a:p>
          <a:p>
            <a:pPr marL="222250" indent="-222250" defTabSz="308074">
              <a:spcBef>
                <a:spcPts val="1600"/>
              </a:spcBef>
              <a:defRPr sz="1800">
                <a:effectLst/>
              </a:defRPr>
            </a:pPr>
            <a:r>
              <a:t>The B, as a fulfillment of expected processes, sounds closural. </a:t>
            </a:r>
          </a:p>
          <a:p>
            <a:pPr marL="222250" indent="-222250" defTabSz="308074">
              <a:spcBef>
                <a:spcPts val="1600"/>
              </a:spcBef>
              <a:defRPr sz="1800">
                <a:effectLst/>
              </a:defRPr>
            </a:pPr>
            <a:r>
              <a:t>Accordingly, the ostinato settles on a six-note chord.</a:t>
            </a:r>
          </a:p>
        </p:txBody>
      </p:sp>
      <p:pic>
        <p:nvPicPr>
          <p:cNvPr id="199" name="oxfordhb-9780199935321-e-4-graphic-003-full.gif" descr="oxfordhb-9780199935321-e-4-graphic-003-full.gif"/>
          <p:cNvPicPr>
            <a:picLocks noChangeAspect="1"/>
          </p:cNvPicPr>
          <p:nvPr/>
        </p:nvPicPr>
        <p:blipFill>
          <a:blip r:embed="rId2">
            <a:extLst/>
          </a:blip>
          <a:srcRect l="0" t="0" r="0" b="71338"/>
          <a:stretch>
            <a:fillRect/>
          </a:stretch>
        </p:blipFill>
        <p:spPr>
          <a:xfrm>
            <a:off x="186754" y="719931"/>
            <a:ext cx="8497453" cy="240698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In m. 15, the structuring force of T7 produces from the bass B an F# that alternates 3x with C.…"/>
          <p:cNvSpPr txBox="1"/>
          <p:nvPr>
            <p:ph type="body" sz="half" idx="1"/>
          </p:nvPr>
        </p:nvSpPr>
        <p:spPr>
          <a:xfrm>
            <a:off x="361007" y="3563739"/>
            <a:ext cx="8148986" cy="2515692"/>
          </a:xfrm>
          <a:prstGeom prst="rect">
            <a:avLst/>
          </a:prstGeom>
        </p:spPr>
        <p:txBody>
          <a:bodyPr/>
          <a:lstStyle/>
          <a:p>
            <a:pPr marL="231139" indent="-231139" defTabSz="320397">
              <a:spcBef>
                <a:spcPts val="1700"/>
              </a:spcBef>
              <a:defRPr sz="1871">
                <a:effectLst/>
              </a:defRPr>
            </a:pPr>
            <a:r>
              <a:t>In m. 15, the structuring force of </a:t>
            </a:r>
            <a:r>
              <a:rPr>
                <a:solidFill>
                  <a:srgbClr val="FF2600"/>
                </a:solidFill>
              </a:rPr>
              <a:t>T7</a:t>
            </a:r>
            <a:r>
              <a:t> produces from the bass B an F</a:t>
            </a:r>
            <a:r>
              <a:rPr>
                <a:latin typeface="Guido2"/>
                <a:ea typeface="Guido2"/>
                <a:cs typeface="Guido2"/>
                <a:sym typeface="Guido2"/>
              </a:rPr>
              <a:t>#</a:t>
            </a:r>
            <a:r>
              <a:t> that alternates 3x with C. </a:t>
            </a:r>
          </a:p>
          <a:p>
            <a:pPr marL="231139" indent="-231139" defTabSz="320397">
              <a:spcBef>
                <a:spcPts val="1700"/>
              </a:spcBef>
              <a:defRPr sz="1871">
                <a:effectLst/>
              </a:defRPr>
            </a:pPr>
            <a:r>
              <a:t>This alternation emphasizes </a:t>
            </a:r>
            <a:r>
              <a:rPr>
                <a:solidFill>
                  <a:srgbClr val="7A81FF"/>
                </a:solidFill>
              </a:rPr>
              <a:t>I’s</a:t>
            </a:r>
            <a:r>
              <a:t> stubborn quality: </a:t>
            </a:r>
            <a:r>
              <a:rPr>
                <a:solidFill>
                  <a:srgbClr val="7A81FF"/>
                </a:solidFill>
              </a:rPr>
              <a:t>I</a:t>
            </a:r>
            <a:r>
              <a:t> is its own inverse, and shuttles between two notes. The looping &lt;F</a:t>
            </a:r>
            <a:r>
              <a:rPr>
                <a:latin typeface="Guido2"/>
                <a:ea typeface="Guido2"/>
                <a:cs typeface="Guido2"/>
                <a:sym typeface="Guido2"/>
              </a:rPr>
              <a:t>#</a:t>
            </a:r>
            <a:r>
              <a:t>, C&gt;s recall the looping &lt;E, D&gt;s, which also result from repeating , which lasts for 30mm.</a:t>
            </a:r>
          </a:p>
        </p:txBody>
      </p:sp>
      <p:pic>
        <p:nvPicPr>
          <p:cNvPr id="202" name="oxfordhb-9780199935321-e-4-graphic-003-full.gif" descr="oxfordhb-9780199935321-e-4-graphic-003-full.gif"/>
          <p:cNvPicPr>
            <a:picLocks noChangeAspect="1"/>
          </p:cNvPicPr>
          <p:nvPr/>
        </p:nvPicPr>
        <p:blipFill>
          <a:blip r:embed="rId2">
            <a:extLst/>
          </a:blip>
          <a:srcRect l="0" t="27570" r="0" b="42278"/>
          <a:stretch>
            <a:fillRect/>
          </a:stretch>
        </p:blipFill>
        <p:spPr>
          <a:xfrm>
            <a:off x="526876" y="805226"/>
            <a:ext cx="7817089" cy="2329325"/>
          </a:xfrm>
          <a:prstGeom prst="rect">
            <a:avLst/>
          </a:prstGeom>
          <a:ln w="12700">
            <a:miter lim="400000"/>
          </a:ln>
        </p:spPr>
      </p:pic>
      <p:pic>
        <p:nvPicPr>
          <p:cNvPr id="203" name="oxfordhb-9780199935321-e-4-graphic-003-full.gif" descr="oxfordhb-9780199935321-e-4-graphic-003-full.gif"/>
          <p:cNvPicPr>
            <a:picLocks noChangeAspect="1"/>
          </p:cNvPicPr>
          <p:nvPr/>
        </p:nvPicPr>
        <p:blipFill>
          <a:blip r:embed="rId2">
            <a:extLst/>
          </a:blip>
          <a:srcRect l="0" t="0" r="0" b="71338"/>
          <a:stretch>
            <a:fillRect/>
          </a:stretch>
        </p:blipFill>
        <p:spPr>
          <a:xfrm>
            <a:off x="415354" y="766332"/>
            <a:ext cx="8497453" cy="240699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xit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03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At m. 44 the piccolos’ new gesture is generated from their previous by T–7. It suggests a new structural transformation, inversion-about-D, labeled K.…"/>
          <p:cNvSpPr txBox="1"/>
          <p:nvPr>
            <p:ph type="body" sz="half" idx="1"/>
          </p:nvPr>
        </p:nvSpPr>
        <p:spPr>
          <a:xfrm>
            <a:off x="361007" y="3563739"/>
            <a:ext cx="8148986" cy="2515692"/>
          </a:xfrm>
          <a:prstGeom prst="rect">
            <a:avLst/>
          </a:prstGeom>
        </p:spPr>
        <p:txBody>
          <a:bodyPr/>
          <a:lstStyle/>
          <a:p>
            <a:pPr marL="222250" indent="-222250" defTabSz="308074">
              <a:spcBef>
                <a:spcPts val="1600"/>
              </a:spcBef>
              <a:defRPr sz="1800">
                <a:effectLst/>
              </a:defRPr>
            </a:pPr>
            <a:r>
              <a:t>At m. 44 the piccolos’ new gesture is generated from their previous by </a:t>
            </a:r>
            <a:r>
              <a:rPr>
                <a:solidFill>
                  <a:srgbClr val="FF2600"/>
                </a:solidFill>
              </a:rPr>
              <a:t>T–7</a:t>
            </a:r>
            <a:r>
              <a:t>. It suggests a new structural transformation, inversion-about-D, labeled </a:t>
            </a:r>
            <a:r>
              <a:rPr>
                <a:solidFill>
                  <a:srgbClr val="FF9300"/>
                </a:solidFill>
              </a:rPr>
              <a:t>K</a:t>
            </a:r>
            <a:r>
              <a:t>.</a:t>
            </a:r>
          </a:p>
          <a:p>
            <a:pPr marL="222250" indent="-222250" defTabSz="308074">
              <a:spcBef>
                <a:spcPts val="1600"/>
              </a:spcBef>
              <a:defRPr sz="1800">
                <a:effectLst/>
              </a:defRPr>
            </a:pPr>
            <a:r>
              <a:t>In the next m., </a:t>
            </a:r>
            <a:r>
              <a:rPr>
                <a:solidFill>
                  <a:srgbClr val="FF9300"/>
                </a:solidFill>
              </a:rPr>
              <a:t>K</a:t>
            </a:r>
            <a:r>
              <a:t> breaks the </a:t>
            </a:r>
            <a:r>
              <a:rPr>
                <a:solidFill>
                  <a:srgbClr val="7A81FF"/>
                </a:solidFill>
              </a:rPr>
              <a:t>I</a:t>
            </a:r>
            <a:r>
              <a:t>-loop impasse in bass by changing C to E. </a:t>
            </a:r>
          </a:p>
          <a:p>
            <a:pPr marL="222250" indent="-222250" defTabSz="308074">
              <a:spcBef>
                <a:spcPts val="1600"/>
              </a:spcBef>
              <a:defRPr sz="1800">
                <a:effectLst/>
              </a:defRPr>
            </a:pPr>
            <a:r>
              <a:t>This is also a</a:t>
            </a:r>
            <a:r>
              <a:rPr>
                <a:solidFill>
                  <a:srgbClr val="FF2600"/>
                </a:solidFill>
              </a:rPr>
              <a:t>T–7</a:t>
            </a:r>
            <a:r>
              <a:t> from the B that initiated the thumping idea, and it repeats the </a:t>
            </a:r>
            <a:r>
              <a:rPr>
                <a:solidFill>
                  <a:srgbClr val="FF9EE2"/>
                </a:solidFill>
              </a:rPr>
              <a:t>T4 </a:t>
            </a:r>
            <a:r>
              <a:t>that generate the first F</a:t>
            </a:r>
            <a:r>
              <a:rPr>
                <a:latin typeface="Guido2"/>
                <a:ea typeface="Guido2"/>
                <a:cs typeface="Guido2"/>
                <a:sym typeface="Guido2"/>
              </a:rPr>
              <a:t>#</a:t>
            </a:r>
          </a:p>
        </p:txBody>
      </p:sp>
      <p:pic>
        <p:nvPicPr>
          <p:cNvPr id="206" name="oxfordhb-9780199935321-e-4-graphic-003-full.gif" descr="oxfordhb-9780199935321-e-4-graphic-003-full.gif"/>
          <p:cNvPicPr>
            <a:picLocks noChangeAspect="1"/>
          </p:cNvPicPr>
          <p:nvPr/>
        </p:nvPicPr>
        <p:blipFill>
          <a:blip r:embed="rId2">
            <a:extLst/>
          </a:blip>
          <a:srcRect l="0" t="27570" r="0" b="42278"/>
          <a:stretch>
            <a:fillRect/>
          </a:stretch>
        </p:blipFill>
        <p:spPr>
          <a:xfrm>
            <a:off x="526876" y="805226"/>
            <a:ext cx="7817089" cy="2329325"/>
          </a:xfrm>
          <a:prstGeom prst="rect">
            <a:avLst/>
          </a:prstGeom>
          <a:ln w="12700">
            <a:miter lim="400000"/>
          </a:ln>
        </p:spPr>
      </p:pic>
      <p:pic>
        <p:nvPicPr>
          <p:cNvPr id="207" name="oxfordhb-9780199935321-e-4-graphic-003-full.gif" descr="oxfordhb-9780199935321-e-4-graphic-003-full.gif"/>
          <p:cNvPicPr>
            <a:picLocks noChangeAspect="1"/>
          </p:cNvPicPr>
          <p:nvPr/>
        </p:nvPicPr>
        <p:blipFill>
          <a:blip r:embed="rId2">
            <a:extLst/>
          </a:blip>
          <a:srcRect l="0" t="0" r="0" b="71338"/>
          <a:stretch>
            <a:fillRect/>
          </a:stretch>
        </p:blipFill>
        <p:spPr>
          <a:xfrm>
            <a:off x="415354" y="766332"/>
            <a:ext cx="8497453" cy="240699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xit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07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tarting from B, vc and cb change by T7, then I, then T4—the transformations that generated &lt;A, E, D, F#&gt; .…"/>
          <p:cNvSpPr txBox="1"/>
          <p:nvPr>
            <p:ph type="body" sz="half" idx="1"/>
          </p:nvPr>
        </p:nvSpPr>
        <p:spPr>
          <a:xfrm>
            <a:off x="361007" y="3563739"/>
            <a:ext cx="8148986" cy="2515692"/>
          </a:xfrm>
          <a:prstGeom prst="rect">
            <a:avLst/>
          </a:prstGeom>
        </p:spPr>
        <p:txBody>
          <a:bodyPr/>
          <a:lstStyle/>
          <a:p>
            <a:pPr marL="251883" indent="-251883" defTabSz="349150">
              <a:spcBef>
                <a:spcPts val="1900"/>
              </a:spcBef>
              <a:defRPr sz="2040">
                <a:effectLst/>
              </a:defRPr>
            </a:pPr>
            <a:r>
              <a:t>Starting from B, vc and cb change by </a:t>
            </a:r>
            <a:r>
              <a:rPr>
                <a:solidFill>
                  <a:srgbClr val="FF2600"/>
                </a:solidFill>
              </a:rPr>
              <a:t>T7</a:t>
            </a:r>
            <a:r>
              <a:t>, then I, then </a:t>
            </a:r>
            <a:r>
              <a:rPr>
                <a:solidFill>
                  <a:srgbClr val="FF9EE2"/>
                </a:solidFill>
              </a:rPr>
              <a:t>T4</a:t>
            </a:r>
            <a:r>
              <a:t>—the transformations that generated &lt;A, E, D, F</a:t>
            </a:r>
            <a:r>
              <a:rPr>
                <a:latin typeface="Guido2"/>
                <a:ea typeface="Guido2"/>
                <a:cs typeface="Guido2"/>
                <a:sym typeface="Guido2"/>
              </a:rPr>
              <a:t>#</a:t>
            </a:r>
            <a:r>
              <a:t>&gt; .</a:t>
            </a:r>
          </a:p>
          <a:p>
            <a:pPr marL="251883" indent="-251883" defTabSz="349150">
              <a:spcBef>
                <a:spcPts val="1900"/>
              </a:spcBef>
              <a:defRPr sz="2040">
                <a:effectLst/>
              </a:defRPr>
            </a:pPr>
            <a:r>
              <a:t>The low strings echo and synthesize other ideas. </a:t>
            </a:r>
          </a:p>
          <a:p>
            <a:pPr marL="251883" indent="-251883" defTabSz="349150">
              <a:spcBef>
                <a:spcPts val="1900"/>
              </a:spcBef>
              <a:defRPr sz="2040">
                <a:effectLst/>
              </a:defRPr>
            </a:pPr>
            <a:r>
              <a:t>The chain of transformations continue: E is </a:t>
            </a:r>
            <a:r>
              <a:rPr>
                <a:solidFill>
                  <a:srgbClr val="A1F6FF"/>
                </a:solidFill>
              </a:rPr>
              <a:t>T3</a:t>
            </a:r>
            <a:r>
              <a:t>. This large-scale repetition achieves some closure.</a:t>
            </a:r>
          </a:p>
        </p:txBody>
      </p:sp>
      <p:pic>
        <p:nvPicPr>
          <p:cNvPr id="210" name="oxfordhb-9780199935321-e-4-graphic-003-full.gif" descr="oxfordhb-9780199935321-e-4-graphic-003-full.gif"/>
          <p:cNvPicPr>
            <a:picLocks noChangeAspect="1"/>
          </p:cNvPicPr>
          <p:nvPr/>
        </p:nvPicPr>
        <p:blipFill>
          <a:blip r:embed="rId2">
            <a:extLst/>
          </a:blip>
          <a:srcRect l="0" t="27570" r="0" b="42278"/>
          <a:stretch>
            <a:fillRect/>
          </a:stretch>
        </p:blipFill>
        <p:spPr>
          <a:xfrm>
            <a:off x="526876" y="805226"/>
            <a:ext cx="7817089" cy="2329325"/>
          </a:xfrm>
          <a:prstGeom prst="rect">
            <a:avLst/>
          </a:prstGeom>
          <a:ln w="12700">
            <a:miter lim="400000"/>
          </a:ln>
        </p:spPr>
      </p:pic>
      <p:pic>
        <p:nvPicPr>
          <p:cNvPr id="211" name="oxfordhb-9780199935321-e-4-graphic-003-full.gif" descr="oxfordhb-9780199935321-e-4-graphic-003-full.gif"/>
          <p:cNvPicPr>
            <a:picLocks noChangeAspect="1"/>
          </p:cNvPicPr>
          <p:nvPr/>
        </p:nvPicPr>
        <p:blipFill>
          <a:blip r:embed="rId2">
            <a:extLst/>
          </a:blip>
          <a:srcRect l="0" t="0" r="0" b="71338"/>
          <a:stretch>
            <a:fillRect/>
          </a:stretch>
        </p:blipFill>
        <p:spPr>
          <a:xfrm>
            <a:off x="421905" y="766332"/>
            <a:ext cx="8497452" cy="2406990"/>
          </a:xfrm>
          <a:prstGeom prst="rect">
            <a:avLst/>
          </a:prstGeom>
          <a:ln w="12700">
            <a:miter lim="400000"/>
          </a:ln>
        </p:spPr>
      </p:pic>
      <p:sp>
        <p:nvSpPr>
          <p:cNvPr id="212" name="The larger-scale organizing process"/>
          <p:cNvSpPr txBox="1"/>
          <p:nvPr/>
        </p:nvSpPr>
        <p:spPr>
          <a:xfrm>
            <a:off x="2371594" y="281773"/>
            <a:ext cx="4555779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The larger-scale organizing process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xit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11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As another T3 pushes cbs to Bb, the texture changes at m. 59 to chord pairs with 4 distinct progressions.…"/>
          <p:cNvSpPr txBox="1"/>
          <p:nvPr>
            <p:ph type="body" sz="half" idx="1"/>
          </p:nvPr>
        </p:nvSpPr>
        <p:spPr>
          <a:xfrm>
            <a:off x="361007" y="3563739"/>
            <a:ext cx="8148986" cy="2515692"/>
          </a:xfrm>
          <a:prstGeom prst="rect">
            <a:avLst/>
          </a:prstGeom>
        </p:spPr>
        <p:txBody>
          <a:bodyPr/>
          <a:lstStyle/>
          <a:p>
            <a:pPr marL="237066" indent="-237066" defTabSz="328612">
              <a:spcBef>
                <a:spcPts val="1800"/>
              </a:spcBef>
              <a:defRPr sz="1920">
                <a:effectLst/>
              </a:defRPr>
            </a:pPr>
            <a:r>
              <a:t>As another </a:t>
            </a:r>
            <a:r>
              <a:rPr>
                <a:solidFill>
                  <a:srgbClr val="A1F6FF"/>
                </a:solidFill>
              </a:rPr>
              <a:t>T3</a:t>
            </a:r>
            <a:r>
              <a:t> pushes cbs to B</a:t>
            </a:r>
            <a:r>
              <a:rPr>
                <a:latin typeface="Guido2"/>
                <a:ea typeface="Guido2"/>
                <a:cs typeface="Guido2"/>
                <a:sym typeface="Guido2"/>
              </a:rPr>
              <a:t>b</a:t>
            </a:r>
            <a:r>
              <a:t>, the texture changes at m. 59 to chord pairs with 4 distinct progressions. </a:t>
            </a:r>
          </a:p>
          <a:p>
            <a:pPr marL="237066" indent="-237066" defTabSz="328612">
              <a:spcBef>
                <a:spcPts val="1800"/>
              </a:spcBef>
              <a:defRPr sz="1920">
                <a:effectLst/>
              </a:defRPr>
            </a:pPr>
            <a:r>
              <a:t>The chain of transformations reappears, embellished. The bass in mm. 59–77, &lt;G-B</a:t>
            </a:r>
            <a:r>
              <a:rPr>
                <a:latin typeface="Guido2"/>
                <a:ea typeface="Guido2"/>
                <a:cs typeface="Guido2"/>
                <a:sym typeface="Guido2"/>
              </a:rPr>
              <a:t>b</a:t>
            </a:r>
            <a:r>
              <a:t>, B-D, D-F&gt;, applies </a:t>
            </a:r>
            <a:r>
              <a:rPr>
                <a:solidFill>
                  <a:srgbClr val="FF2600"/>
                </a:solidFill>
              </a:rPr>
              <a:t>T7</a:t>
            </a:r>
            <a:r>
              <a:t>, to each of the pulsed bass notes in mm. 44–49 &lt;C, E, G&gt;, elaborating each resulting note with  </a:t>
            </a:r>
            <a:r>
              <a:rPr>
                <a:solidFill>
                  <a:srgbClr val="A1F6FF"/>
                </a:solidFill>
              </a:rPr>
              <a:t>T3</a:t>
            </a:r>
            <a:r>
              <a:t>. </a:t>
            </a:r>
          </a:p>
        </p:txBody>
      </p:sp>
      <p:pic>
        <p:nvPicPr>
          <p:cNvPr id="215" name="oxfordhb-9780199935321-e-4-graphic-003-full.gif" descr="oxfordhb-9780199935321-e-4-graphic-003-full.gif"/>
          <p:cNvPicPr>
            <a:picLocks noChangeAspect="1"/>
          </p:cNvPicPr>
          <p:nvPr/>
        </p:nvPicPr>
        <p:blipFill>
          <a:blip r:embed="rId2">
            <a:extLst/>
          </a:blip>
          <a:srcRect l="172" t="62185" r="172" b="0"/>
          <a:stretch>
            <a:fillRect/>
          </a:stretch>
        </p:blipFill>
        <p:spPr>
          <a:xfrm>
            <a:off x="441746" y="314490"/>
            <a:ext cx="7987664" cy="299543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transformational network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 transformational network</a:t>
            </a:r>
          </a:p>
        </p:txBody>
      </p:sp>
      <p:sp>
        <p:nvSpPr>
          <p:cNvPr id="151" name="“Nacht” from Schoenberg’s Pierrot Lunaire: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“Nacht” from Schoenberg’s Pierrot Lunaire: </a:t>
            </a:r>
          </a:p>
          <a:p>
            <a:pPr lvl="1"/>
            <a:r>
              <a:t>circles are nodes of the network, </a:t>
            </a:r>
          </a:p>
          <a:p>
            <a:pPr lvl="1"/>
            <a:r>
              <a:t>symbols denote a particular quality of the corresponding event.</a:t>
            </a:r>
          </a:p>
          <a:p>
            <a:pPr lvl="1"/>
            <a:r>
              <a:t>Pairs of nodes connected by directed arrows, labeled by the transformation that changes the object at the tail into the object at the head.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The J transformation applied to G minor generates Bb major.…"/>
          <p:cNvSpPr txBox="1"/>
          <p:nvPr>
            <p:ph type="body" sz="half" idx="1"/>
          </p:nvPr>
        </p:nvSpPr>
        <p:spPr>
          <a:xfrm>
            <a:off x="361006" y="3891174"/>
            <a:ext cx="8148987" cy="2329186"/>
          </a:xfrm>
          <a:prstGeom prst="rect">
            <a:avLst/>
          </a:prstGeom>
        </p:spPr>
        <p:txBody>
          <a:bodyPr/>
          <a:lstStyle/>
          <a:p>
            <a:pPr marL="266699" indent="-266699" defTabSz="369689">
              <a:spcBef>
                <a:spcPts val="2000"/>
              </a:spcBef>
              <a:defRPr sz="2159">
                <a:effectLst/>
              </a:defRPr>
            </a:pPr>
            <a:r>
              <a:t>The </a:t>
            </a:r>
            <a:r>
              <a:rPr>
                <a:solidFill>
                  <a:srgbClr val="78FBA6"/>
                </a:solidFill>
              </a:rPr>
              <a:t>J</a:t>
            </a:r>
            <a:r>
              <a:t> transformation applied to G minor generates B</a:t>
            </a:r>
            <a:r>
              <a:rPr>
                <a:latin typeface="Guido2"/>
                <a:ea typeface="Guido2"/>
                <a:cs typeface="Guido2"/>
                <a:sym typeface="Guido2"/>
              </a:rPr>
              <a:t>b</a:t>
            </a:r>
            <a:r>
              <a:t> major. </a:t>
            </a:r>
          </a:p>
          <a:p>
            <a:pPr marL="266699" indent="-266699" defTabSz="369689">
              <a:spcBef>
                <a:spcPts val="2000"/>
              </a:spcBef>
              <a:defRPr sz="2159">
                <a:effectLst/>
              </a:defRPr>
            </a:pPr>
            <a:r>
              <a:rPr>
                <a:solidFill>
                  <a:srgbClr val="FFD479"/>
                </a:solidFill>
              </a:rPr>
              <a:t>K </a:t>
            </a:r>
            <a:r>
              <a:t>applied to B</a:t>
            </a:r>
            <a:r>
              <a:rPr>
                <a:latin typeface="Guido2"/>
                <a:ea typeface="Guido2"/>
                <a:cs typeface="Guido2"/>
                <a:sym typeface="Guido2"/>
              </a:rPr>
              <a:t>b</a:t>
            </a:r>
            <a:r>
              <a:t> major produces B minor, the </a:t>
            </a:r>
            <a:r>
              <a:rPr>
                <a:solidFill>
                  <a:srgbClr val="FF9EE2"/>
                </a:solidFill>
              </a:rPr>
              <a:t>T4</a:t>
            </a:r>
            <a:r>
              <a:t> transformation of G minor, which alternates in m. 64 with G major. </a:t>
            </a:r>
          </a:p>
        </p:txBody>
      </p:sp>
      <p:pic>
        <p:nvPicPr>
          <p:cNvPr id="218" name="oxfordhb-9780199935321-e-4-graphic-003-full.gif" descr="oxfordhb-9780199935321-e-4-graphic-003-full.gif"/>
          <p:cNvPicPr>
            <a:picLocks noChangeAspect="1"/>
          </p:cNvPicPr>
          <p:nvPr/>
        </p:nvPicPr>
        <p:blipFill>
          <a:blip r:embed="rId2">
            <a:extLst/>
          </a:blip>
          <a:srcRect l="172" t="62185" r="172" b="0"/>
          <a:stretch>
            <a:fillRect/>
          </a:stretch>
        </p:blipFill>
        <p:spPr>
          <a:xfrm>
            <a:off x="441746" y="751370"/>
            <a:ext cx="7987664" cy="2995431"/>
          </a:xfrm>
          <a:prstGeom prst="rect">
            <a:avLst/>
          </a:prstGeom>
          <a:ln w="12700">
            <a:miter lim="400000"/>
          </a:ln>
        </p:spPr>
      </p:pic>
      <p:sp>
        <p:nvSpPr>
          <p:cNvPr id="219" name="The chord progressions themselves manifest these structuring forces"/>
          <p:cNvSpPr txBox="1"/>
          <p:nvPr/>
        </p:nvSpPr>
        <p:spPr>
          <a:xfrm>
            <a:off x="545064" y="169029"/>
            <a:ext cx="8655373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The chord progressions themselves manifest these structuring forces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The &lt;B minor, D major&gt; progression (m. 72) is the retrograde-K of &lt;G minor, Bb major&gt;…"/>
          <p:cNvSpPr txBox="1"/>
          <p:nvPr>
            <p:ph type="body" sz="half" idx="1"/>
          </p:nvPr>
        </p:nvSpPr>
        <p:spPr>
          <a:xfrm>
            <a:off x="522485" y="4129382"/>
            <a:ext cx="7987508" cy="2090978"/>
          </a:xfrm>
          <a:prstGeom prst="rect">
            <a:avLst/>
          </a:prstGeom>
        </p:spPr>
        <p:txBody>
          <a:bodyPr/>
          <a:lstStyle/>
          <a:p>
            <a:pPr marL="219286" indent="-219286" defTabSz="303966">
              <a:spcBef>
                <a:spcPts val="1600"/>
              </a:spcBef>
              <a:defRPr sz="1776">
                <a:effectLst/>
              </a:defRPr>
            </a:pPr>
            <a:r>
              <a:t>The &lt;B minor, D major&gt; progression (m. 72) is the retrograde-</a:t>
            </a:r>
            <a:r>
              <a:rPr>
                <a:solidFill>
                  <a:srgbClr val="FFD479"/>
                </a:solidFill>
              </a:rPr>
              <a:t>K</a:t>
            </a:r>
            <a:r>
              <a:t> of &lt;G minor, B</a:t>
            </a:r>
            <a:r>
              <a:rPr>
                <a:latin typeface="Guido2"/>
                <a:ea typeface="Guido2"/>
                <a:cs typeface="Guido2"/>
                <a:sym typeface="Guido2"/>
              </a:rPr>
              <a:t>b</a:t>
            </a:r>
            <a:r>
              <a:t> major&gt;</a:t>
            </a:r>
          </a:p>
          <a:p>
            <a:pPr marL="219286" indent="-219286" defTabSz="303966">
              <a:spcBef>
                <a:spcPts val="1600"/>
              </a:spcBef>
              <a:defRPr sz="1776">
                <a:effectLst/>
              </a:defRPr>
            </a:pPr>
            <a:r>
              <a:t>The F and A of the nontriadic chord (m. 77) are </a:t>
            </a:r>
            <a:r>
              <a:rPr>
                <a:solidFill>
                  <a:srgbClr val="FFD479"/>
                </a:solidFill>
              </a:rPr>
              <a:t>K</a:t>
            </a:r>
            <a:r>
              <a:t>-generated from G major. </a:t>
            </a:r>
          </a:p>
          <a:p>
            <a:pPr marL="219286" indent="-219286" defTabSz="303966">
              <a:spcBef>
                <a:spcPts val="1600"/>
              </a:spcBef>
              <a:defRPr sz="1776">
                <a:effectLst/>
              </a:defRPr>
            </a:pPr>
            <a:r>
              <a:t>The structuring force of </a:t>
            </a:r>
            <a:r>
              <a:rPr>
                <a:solidFill>
                  <a:srgbClr val="FFD479"/>
                </a:solidFill>
              </a:rPr>
              <a:t>K</a:t>
            </a:r>
            <a:r>
              <a:t> is signified by its inversional center, D.</a:t>
            </a:r>
          </a:p>
        </p:txBody>
      </p:sp>
      <p:pic>
        <p:nvPicPr>
          <p:cNvPr id="222" name="oxfordhb-9780199935321-e-4-graphic-003-full.gif" descr="oxfordhb-9780199935321-e-4-graphic-003-full.gif"/>
          <p:cNvPicPr>
            <a:picLocks noChangeAspect="1"/>
          </p:cNvPicPr>
          <p:nvPr/>
        </p:nvPicPr>
        <p:blipFill>
          <a:blip r:embed="rId2">
            <a:extLst/>
          </a:blip>
          <a:srcRect l="172" t="62185" r="172" b="0"/>
          <a:stretch>
            <a:fillRect/>
          </a:stretch>
        </p:blipFill>
        <p:spPr>
          <a:xfrm>
            <a:off x="441746" y="751370"/>
            <a:ext cx="7987664" cy="2995431"/>
          </a:xfrm>
          <a:prstGeom prst="rect">
            <a:avLst/>
          </a:prstGeom>
          <a:ln w="12700">
            <a:miter lim="400000"/>
          </a:ln>
        </p:spPr>
      </p:pic>
      <p:sp>
        <p:nvSpPr>
          <p:cNvPr id="223" name="The chord progressions themselves manifest these structuring forces"/>
          <p:cNvSpPr txBox="1"/>
          <p:nvPr/>
        </p:nvSpPr>
        <p:spPr>
          <a:xfrm>
            <a:off x="545064" y="169029"/>
            <a:ext cx="8655373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The chord progressions themselves manifest these structuring forces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Form as a Manifestation of Systematic Properties of Transformations"/>
          <p:cNvSpPr txBox="1"/>
          <p:nvPr>
            <p:ph type="title"/>
          </p:nvPr>
        </p:nvSpPr>
        <p:spPr>
          <a:xfrm>
            <a:off x="634007" y="446484"/>
            <a:ext cx="7875986" cy="819935"/>
          </a:xfrm>
          <a:prstGeom prst="rect">
            <a:avLst/>
          </a:prstGeom>
        </p:spPr>
        <p:txBody>
          <a:bodyPr/>
          <a:lstStyle>
            <a:lvl1pPr algn="ctr">
              <a:defRPr spc="192" sz="2400"/>
            </a:lvl1pPr>
          </a:lstStyle>
          <a:p>
            <a:pPr/>
            <a:r>
              <a:t>Form as a Manifestation of Systematic Properties of Transformations</a:t>
            </a:r>
          </a:p>
        </p:txBody>
      </p:sp>
      <p:sp>
        <p:nvSpPr>
          <p:cNvPr id="226" name="Superficially “Les champs,” from Adès’s Lieux retrouvés, Op. 26 (2009) seems elemental.…"/>
          <p:cNvSpPr txBox="1"/>
          <p:nvPr>
            <p:ph type="body" idx="1"/>
          </p:nvPr>
        </p:nvSpPr>
        <p:spPr>
          <a:xfrm>
            <a:off x="662193" y="1906060"/>
            <a:ext cx="7476319" cy="4382969"/>
          </a:xfrm>
          <a:prstGeom prst="rect">
            <a:avLst/>
          </a:prstGeom>
        </p:spPr>
        <p:txBody>
          <a:bodyPr/>
          <a:lstStyle/>
          <a:p>
            <a:pPr/>
            <a:r>
              <a:t>Superficially</a:t>
            </a:r>
            <a:r>
              <a:rPr spc="-230"/>
              <a:t> </a:t>
            </a:r>
            <a:r>
              <a:t>“Les</a:t>
            </a:r>
            <a:r>
              <a:rPr spc="-300"/>
              <a:t> </a:t>
            </a:r>
            <a:r>
              <a:t>champs,” from Adès’s</a:t>
            </a:r>
            <a:r>
              <a:rPr i="1" spc="-370">
                <a:latin typeface="Avenir Next"/>
                <a:ea typeface="Avenir Next"/>
                <a:cs typeface="Avenir Next"/>
                <a:sym typeface="Avenir Next"/>
              </a:rPr>
              <a:t> </a:t>
            </a:r>
            <a:r>
              <a:rPr i="1" spc="-20">
                <a:latin typeface="Avenir Next"/>
                <a:ea typeface="Avenir Next"/>
                <a:cs typeface="Avenir Next"/>
                <a:sym typeface="Avenir Next"/>
              </a:rPr>
              <a:t>Lieux</a:t>
            </a:r>
            <a:r>
              <a:rPr i="1" spc="-300">
                <a:latin typeface="Avenir Next"/>
                <a:ea typeface="Avenir Next"/>
                <a:cs typeface="Avenir Next"/>
                <a:sym typeface="Avenir Next"/>
              </a:rPr>
              <a:t> </a:t>
            </a:r>
            <a:r>
              <a:rPr i="1">
                <a:latin typeface="Avenir Next"/>
                <a:ea typeface="Avenir Next"/>
                <a:cs typeface="Avenir Next"/>
                <a:sym typeface="Avenir Next"/>
              </a:rPr>
              <a:t>retrouvés</a:t>
            </a:r>
            <a:r>
              <a:t>,</a:t>
            </a:r>
            <a:r>
              <a:rPr spc="-310"/>
              <a:t> </a:t>
            </a:r>
            <a:r>
              <a:rPr spc="-20"/>
              <a:t>Op.</a:t>
            </a:r>
            <a:r>
              <a:rPr spc="-290"/>
              <a:t> </a:t>
            </a:r>
            <a:r>
              <a:t>26 (2009) seems</a:t>
            </a:r>
            <a:r>
              <a:rPr spc="-230"/>
              <a:t> </a:t>
            </a:r>
            <a:r>
              <a:t>elemental.</a:t>
            </a:r>
          </a:p>
          <a:p>
            <a:pPr/>
            <a:r>
              <a:t>The </a:t>
            </a:r>
            <a:r>
              <a:rPr b="1">
                <a:latin typeface="Avenir Next"/>
                <a:ea typeface="Avenir Next"/>
                <a:cs typeface="Avenir Next"/>
                <a:sym typeface="Avenir Next"/>
              </a:rPr>
              <a:t>cello</a:t>
            </a:r>
            <a:r>
              <a:t> sequences a</a:t>
            </a:r>
            <a:r>
              <a:rPr b="1">
                <a:latin typeface="Avenir Next"/>
                <a:ea typeface="Avenir Next"/>
                <a:cs typeface="Avenir Next"/>
                <a:sym typeface="Avenir Next"/>
              </a:rPr>
              <a:t> 4-note motive</a:t>
            </a:r>
            <a:r>
              <a:t>. </a:t>
            </a:r>
          </a:p>
          <a:p>
            <a:pPr/>
            <a:r>
              <a:t>Every fourth repetition, it omits the last note, usually skipping an 8th-note beat, then restarts the sequence, creating a 4-bar phrase. </a:t>
            </a:r>
          </a:p>
          <a:p>
            <a:pPr/>
            <a:r>
              <a:t>Within each phrase the sequence proceeds by ascending P4 or descending P5.</a:t>
            </a:r>
          </a:p>
        </p:txBody>
      </p:sp>
      <p:pic>
        <p:nvPicPr>
          <p:cNvPr id="227" name="oxfordhb-9780199935321-e-4-graphic-004-full.gif" descr="oxfordhb-9780199935321-e-4-graphic-004-full.gif"/>
          <p:cNvPicPr>
            <a:picLocks noChangeAspect="1"/>
          </p:cNvPicPr>
          <p:nvPr/>
        </p:nvPicPr>
        <p:blipFill>
          <a:blip r:embed="rId2">
            <a:extLst/>
          </a:blip>
          <a:srcRect l="0" t="513" r="50872" b="80698"/>
          <a:stretch>
            <a:fillRect/>
          </a:stretch>
        </p:blipFill>
        <p:spPr>
          <a:xfrm>
            <a:off x="1598628" y="345187"/>
            <a:ext cx="5946787" cy="1435601"/>
          </a:xfrm>
          <a:prstGeom prst="rect">
            <a:avLst/>
          </a:prstGeom>
          <a:ln w="12700">
            <a:miter lim="400000"/>
          </a:ln>
        </p:spPr>
      </p:pic>
      <p:sp>
        <p:nvSpPr>
          <p:cNvPr id="228" name="Arrows aren’t enough.…"/>
          <p:cNvSpPr txBox="1"/>
          <p:nvPr/>
        </p:nvSpPr>
        <p:spPr>
          <a:xfrm>
            <a:off x="634007" y="2084979"/>
            <a:ext cx="7875986" cy="20777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8" tIns="35718" rIns="35718" bIns="35718" anchor="ctr">
            <a:normAutofit fontScale="100000" lnSpcReduction="0"/>
          </a:bodyPr>
          <a:lstStyle/>
          <a:p>
            <a:pPr marL="266699" indent="-266699" defTabSz="369689">
              <a:spcBef>
                <a:spcPts val="2000"/>
              </a:spcBef>
              <a:buClrTx/>
              <a:buSzPct val="75000"/>
              <a:buChar char="•"/>
              <a:defRPr sz="2159">
                <a:solidFill>
                  <a:srgbClr val="5E524C"/>
                </a:solidFill>
                <a:effectLst>
                  <a:outerShdw sx="100000" sy="100000" kx="0" ky="0" algn="b" rotWithShape="0" blurRad="22860" dist="22860" dir="5520000">
                    <a:srgbClr val="FFFFFF">
                      <a:alpha val="71999"/>
                    </a:srgbClr>
                  </a:outerShdw>
                </a:effectLst>
                <a:uFillTx/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t>Arrows aren’t enough. </a:t>
            </a:r>
          </a:p>
          <a:p>
            <a:pPr marL="266699" indent="-266699" defTabSz="369689">
              <a:spcBef>
                <a:spcPts val="2000"/>
              </a:spcBef>
              <a:buClrTx/>
              <a:buSzPct val="75000"/>
              <a:buChar char="•"/>
              <a:defRPr sz="2159">
                <a:solidFill>
                  <a:srgbClr val="5E524C"/>
                </a:solidFill>
                <a:effectLst>
                  <a:outerShdw sx="100000" sy="100000" kx="0" ky="0" algn="b" rotWithShape="0" blurRad="22860" dist="22860" dir="5520000">
                    <a:srgbClr val="FFFFFF">
                      <a:alpha val="71999"/>
                    </a:srgbClr>
                  </a:outerShdw>
                </a:effectLst>
                <a:uFillTx/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t>Why are some transformations used and not others? </a:t>
            </a:r>
          </a:p>
          <a:p>
            <a:pPr marL="266699" indent="-266699" defTabSz="369689">
              <a:spcBef>
                <a:spcPts val="2000"/>
              </a:spcBef>
              <a:buClrTx/>
              <a:buSzPct val="75000"/>
              <a:buChar char="•"/>
              <a:defRPr sz="2159">
                <a:solidFill>
                  <a:srgbClr val="5E524C"/>
                </a:solidFill>
                <a:effectLst>
                  <a:outerShdw sx="100000" sy="100000" kx="0" ky="0" algn="b" rotWithShape="0" blurRad="22860" dist="22860" dir="5520000">
                    <a:srgbClr val="FFFFFF">
                      <a:alpha val="71999"/>
                    </a:srgbClr>
                  </a:outerShdw>
                </a:effectLst>
                <a:uFillTx/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t>Why do certain events have special, crucial roles in a piece?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xit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xit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after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27" grpId="3"/>
      <p:bldP build="whole" bldLvl="1" animBg="1" rev="0" advAuto="0" spid="226" grpId="4"/>
      <p:bldP build="whole" bldLvl="1" animBg="1" rev="0" advAuto="0" spid="225" grpId="2"/>
      <p:bldP build="whole" bldLvl="1" animBg="1" rev="0" advAuto="0" spid="228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All phrases of Adès’s “Les champs” but the last, which repeats the 5th 8va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algn="ctr">
              <a:defRPr sz="1700"/>
            </a:lvl1pPr>
          </a:lstStyle>
          <a:p>
            <a:pPr>
              <a:defRPr>
                <a:effectLst/>
              </a:defRPr>
            </a:pPr>
            <a:r>
              <a:t>All phrases of Adès’s “Les champs” but the last, which repeats the 5th 8va</a:t>
            </a:r>
          </a:p>
        </p:txBody>
      </p:sp>
      <p:sp>
        <p:nvSpPr>
          <p:cNvPr id="2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  <p:pic>
        <p:nvPicPr>
          <p:cNvPr id="232" name="oxfordhb-9780199935321-e-4-graphic-004-full.gif" descr="oxfordhb-9780199935321-e-4-graphic-004-full.gif"/>
          <p:cNvPicPr>
            <a:picLocks noChangeAspect="1"/>
          </p:cNvPicPr>
          <p:nvPr/>
        </p:nvPicPr>
        <p:blipFill>
          <a:blip r:embed="rId2">
            <a:extLst/>
          </a:blip>
          <a:srcRect l="0" t="0" r="0" b="25556"/>
          <a:stretch>
            <a:fillRect/>
          </a:stretch>
        </p:blipFill>
        <p:spPr>
          <a:xfrm>
            <a:off x="222646" y="838439"/>
            <a:ext cx="8698624" cy="4087715"/>
          </a:xfrm>
          <a:prstGeom prst="rect">
            <a:avLst/>
          </a:prstGeom>
          <a:ln w="12700">
            <a:miter lim="400000"/>
          </a:ln>
        </p:spPr>
      </p:pic>
      <p:pic>
        <p:nvPicPr>
          <p:cNvPr id="233" name="Les_champs.m4a" descr="Les_champs.m4a"/>
          <p:cNvPicPr>
            <a:picLocks noChangeAspect="0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4495800" y="4940300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3041000" fill="hold"/>
                                        <p:tgtEl>
                                          <p:spTgt spid="2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3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But m. 5, {E, F, G, A} is an inversion of m. 1, {E, F#, G#, A}, the inversion that holds fixed {E, A}—interval class 5.…"/>
          <p:cNvSpPr txBox="1"/>
          <p:nvPr>
            <p:ph type="body" sz="half" idx="1"/>
          </p:nvPr>
        </p:nvSpPr>
        <p:spPr>
          <a:xfrm>
            <a:off x="569422" y="3588691"/>
            <a:ext cx="8005155" cy="2878138"/>
          </a:xfrm>
          <a:prstGeom prst="rect">
            <a:avLst/>
          </a:prstGeom>
        </p:spPr>
        <p:txBody>
          <a:bodyPr/>
          <a:lstStyle/>
          <a:p>
            <a:pPr marL="284479" indent="-284479" defTabSz="394334">
              <a:spcBef>
                <a:spcPts val="2100"/>
              </a:spcBef>
              <a:defRPr sz="2304">
                <a:effectLst>
                  <a:outerShdw sx="100000" sy="100000" kx="0" ky="0" algn="b" rotWithShape="0" blurRad="24384" dist="24384" dir="5520000">
                    <a:srgbClr val="FFFFFF">
                      <a:alpha val="71999"/>
                    </a:srgbClr>
                  </a:outerShdw>
                </a:effectLst>
              </a:defRPr>
            </a:pPr>
            <a:r>
              <a:t>But m. 5, {</a:t>
            </a:r>
            <a:r>
              <a:rPr>
                <a:solidFill>
                  <a:srgbClr val="D783FF"/>
                </a:solidFill>
              </a:rPr>
              <a:t>E</a:t>
            </a:r>
            <a:r>
              <a:t>, F, G, </a:t>
            </a:r>
            <a:r>
              <a:rPr>
                <a:solidFill>
                  <a:srgbClr val="D783FF"/>
                </a:solidFill>
              </a:rPr>
              <a:t>A</a:t>
            </a:r>
            <a:r>
              <a:t>} is an inversion of m. 1, {</a:t>
            </a:r>
            <a:r>
              <a:rPr>
                <a:solidFill>
                  <a:srgbClr val="D783FF"/>
                </a:solidFill>
              </a:rPr>
              <a:t>E</a:t>
            </a:r>
            <a:r>
              <a:t>, </a:t>
            </a:r>
            <a:r>
              <a:rPr>
                <a:solidFill>
                  <a:srgbClr val="00F900"/>
                </a:solidFill>
              </a:rPr>
              <a:t>F</a:t>
            </a:r>
            <a:r>
              <a:rPr>
                <a:solidFill>
                  <a:srgbClr val="00F900"/>
                </a:solidFill>
                <a:latin typeface="Guido2"/>
                <a:ea typeface="Guido2"/>
                <a:cs typeface="Guido2"/>
                <a:sym typeface="Guido2"/>
              </a:rPr>
              <a:t>#</a:t>
            </a:r>
            <a:r>
              <a:rPr>
                <a:solidFill>
                  <a:srgbClr val="00F900"/>
                </a:solidFill>
              </a:rPr>
              <a:t>,</a:t>
            </a:r>
            <a:r>
              <a:t> </a:t>
            </a:r>
            <a:r>
              <a:rPr>
                <a:solidFill>
                  <a:srgbClr val="00F900"/>
                </a:solidFill>
              </a:rPr>
              <a:t>G</a:t>
            </a:r>
            <a:r>
              <a:rPr>
                <a:solidFill>
                  <a:srgbClr val="00F900"/>
                </a:solidFill>
                <a:latin typeface="Guido2"/>
                <a:ea typeface="Guido2"/>
                <a:cs typeface="Guido2"/>
                <a:sym typeface="Guido2"/>
              </a:rPr>
              <a:t>#</a:t>
            </a:r>
            <a:r>
              <a:t>, </a:t>
            </a:r>
            <a:r>
              <a:rPr>
                <a:solidFill>
                  <a:srgbClr val="D783FF"/>
                </a:solidFill>
              </a:rPr>
              <a:t>A</a:t>
            </a:r>
            <a:r>
              <a:t>}, the inversion that holds fixed {</a:t>
            </a:r>
            <a:r>
              <a:rPr>
                <a:solidFill>
                  <a:srgbClr val="D783FF"/>
                </a:solidFill>
              </a:rPr>
              <a:t>E</a:t>
            </a:r>
            <a:r>
              <a:t>, </a:t>
            </a:r>
            <a:r>
              <a:rPr>
                <a:solidFill>
                  <a:srgbClr val="D783FF"/>
                </a:solidFill>
              </a:rPr>
              <a:t>A</a:t>
            </a:r>
            <a:r>
              <a:t>}—interval class 5. </a:t>
            </a:r>
          </a:p>
          <a:p>
            <a:pPr marL="284479" indent="-284479" defTabSz="394334">
              <a:spcBef>
                <a:spcPts val="2100"/>
              </a:spcBef>
              <a:defRPr sz="2304">
                <a:effectLst>
                  <a:outerShdw sx="100000" sy="100000" kx="0" ky="0" algn="b" rotWithShape="0" blurRad="24384" dist="24384" dir="5520000">
                    <a:srgbClr val="FFFFFF">
                      <a:alpha val="71999"/>
                    </a:srgbClr>
                  </a:outerShdw>
                </a:effectLst>
              </a:defRPr>
            </a:pPr>
            <a:r>
              <a:t>We may consider the family objects in the transformation system the 24 members of the TnI set class (0135), which includes sol-la-ti-do and ti-do-re-mi in all 12 major scales.</a:t>
            </a:r>
          </a:p>
        </p:txBody>
      </p:sp>
      <p:pic>
        <p:nvPicPr>
          <p:cNvPr id="236" name="oxfordhb-9780199935321-e-4-graphic-004-full.gif" descr="oxfordhb-9780199935321-e-4-graphic-004-full.gif"/>
          <p:cNvPicPr>
            <a:picLocks noChangeAspect="1"/>
          </p:cNvPicPr>
          <p:nvPr/>
        </p:nvPicPr>
        <p:blipFill>
          <a:blip r:embed="rId2">
            <a:extLst/>
          </a:blip>
          <a:srcRect l="0" t="0" r="52851" b="48726"/>
          <a:stretch>
            <a:fillRect/>
          </a:stretch>
        </p:blipFill>
        <p:spPr>
          <a:xfrm>
            <a:off x="2305774" y="247712"/>
            <a:ext cx="4532318" cy="311133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But m. 5, {E, F, G, A} is an inversion of m. 1, {E, F#, G#, A}, the inversion that holds fixed {E, A}—interval class 5.…"/>
          <p:cNvSpPr txBox="1"/>
          <p:nvPr>
            <p:ph type="body" sz="half" idx="1"/>
          </p:nvPr>
        </p:nvSpPr>
        <p:spPr>
          <a:xfrm>
            <a:off x="569422" y="3588691"/>
            <a:ext cx="8005155" cy="2878138"/>
          </a:xfrm>
          <a:prstGeom prst="rect">
            <a:avLst/>
          </a:prstGeom>
        </p:spPr>
        <p:txBody>
          <a:bodyPr/>
          <a:lstStyle/>
          <a:p>
            <a:pPr marL="284479" indent="-284479" defTabSz="394334">
              <a:spcBef>
                <a:spcPts val="2100"/>
              </a:spcBef>
              <a:defRPr sz="2304">
                <a:effectLst>
                  <a:outerShdw sx="100000" sy="100000" kx="0" ky="0" algn="b" rotWithShape="0" blurRad="24384" dist="24384" dir="5520000">
                    <a:srgbClr val="FFFFFF">
                      <a:alpha val="71999"/>
                    </a:srgbClr>
                  </a:outerShdw>
                </a:effectLst>
              </a:defRPr>
            </a:pPr>
            <a:r>
              <a:t>But m. 5, {</a:t>
            </a:r>
            <a:r>
              <a:rPr>
                <a:solidFill>
                  <a:srgbClr val="D783FF"/>
                </a:solidFill>
              </a:rPr>
              <a:t>E</a:t>
            </a:r>
            <a:r>
              <a:t>, F, G, </a:t>
            </a:r>
            <a:r>
              <a:rPr>
                <a:solidFill>
                  <a:srgbClr val="D783FF"/>
                </a:solidFill>
              </a:rPr>
              <a:t>A</a:t>
            </a:r>
            <a:r>
              <a:t>} is an inversion of m. 1, {</a:t>
            </a:r>
            <a:r>
              <a:rPr>
                <a:solidFill>
                  <a:srgbClr val="D783FF"/>
                </a:solidFill>
              </a:rPr>
              <a:t>E</a:t>
            </a:r>
            <a:r>
              <a:t>, </a:t>
            </a:r>
            <a:r>
              <a:rPr>
                <a:solidFill>
                  <a:srgbClr val="00F900"/>
                </a:solidFill>
              </a:rPr>
              <a:t>F</a:t>
            </a:r>
            <a:r>
              <a:rPr>
                <a:solidFill>
                  <a:srgbClr val="00F900"/>
                </a:solidFill>
                <a:latin typeface="Guido2"/>
                <a:ea typeface="Guido2"/>
                <a:cs typeface="Guido2"/>
                <a:sym typeface="Guido2"/>
              </a:rPr>
              <a:t>#</a:t>
            </a:r>
            <a:r>
              <a:rPr>
                <a:solidFill>
                  <a:srgbClr val="00F900"/>
                </a:solidFill>
              </a:rPr>
              <a:t>,</a:t>
            </a:r>
            <a:r>
              <a:t> </a:t>
            </a:r>
            <a:r>
              <a:rPr>
                <a:solidFill>
                  <a:srgbClr val="00F900"/>
                </a:solidFill>
              </a:rPr>
              <a:t>G</a:t>
            </a:r>
            <a:r>
              <a:rPr>
                <a:solidFill>
                  <a:srgbClr val="00F900"/>
                </a:solidFill>
                <a:latin typeface="Guido2"/>
                <a:ea typeface="Guido2"/>
                <a:cs typeface="Guido2"/>
                <a:sym typeface="Guido2"/>
              </a:rPr>
              <a:t>#</a:t>
            </a:r>
            <a:r>
              <a:t>, </a:t>
            </a:r>
            <a:r>
              <a:rPr>
                <a:solidFill>
                  <a:srgbClr val="D783FF"/>
                </a:solidFill>
              </a:rPr>
              <a:t>A</a:t>
            </a:r>
            <a:r>
              <a:t>}, the inversion that holds fixed {</a:t>
            </a:r>
            <a:r>
              <a:rPr>
                <a:solidFill>
                  <a:srgbClr val="D783FF"/>
                </a:solidFill>
              </a:rPr>
              <a:t>E</a:t>
            </a:r>
            <a:r>
              <a:t>, </a:t>
            </a:r>
            <a:r>
              <a:rPr>
                <a:solidFill>
                  <a:srgbClr val="D783FF"/>
                </a:solidFill>
              </a:rPr>
              <a:t>A</a:t>
            </a:r>
            <a:r>
              <a:t>}—interval class 5. </a:t>
            </a:r>
          </a:p>
          <a:p>
            <a:pPr marL="284479" indent="-284479" defTabSz="394334">
              <a:spcBef>
                <a:spcPts val="2100"/>
              </a:spcBef>
              <a:defRPr sz="2304">
                <a:effectLst>
                  <a:outerShdw sx="100000" sy="100000" kx="0" ky="0" algn="b" rotWithShape="0" blurRad="24384" dist="24384" dir="5520000">
                    <a:srgbClr val="FFFFFF">
                      <a:alpha val="71999"/>
                    </a:srgbClr>
                  </a:outerShdw>
                </a:effectLst>
              </a:defRPr>
            </a:pPr>
            <a:r>
              <a:t>We may consider the family objects in the transformation system the 24 members of the TnI set class (0135), which includes sol-la-ti-do and ti-do-re-mi in all 12 major scales.</a:t>
            </a:r>
          </a:p>
        </p:txBody>
      </p:sp>
      <p:pic>
        <p:nvPicPr>
          <p:cNvPr id="239" name="oxfordhb-9780199935321-e-4-graphic-004-full.gif" descr="oxfordhb-9780199935321-e-4-graphic-004-full.gif"/>
          <p:cNvPicPr>
            <a:picLocks noChangeAspect="1"/>
          </p:cNvPicPr>
          <p:nvPr/>
        </p:nvPicPr>
        <p:blipFill>
          <a:blip r:embed="rId2">
            <a:extLst/>
          </a:blip>
          <a:srcRect l="0" t="0" r="52851" b="48726"/>
          <a:stretch>
            <a:fillRect/>
          </a:stretch>
        </p:blipFill>
        <p:spPr>
          <a:xfrm>
            <a:off x="2305774" y="247712"/>
            <a:ext cx="4532318" cy="311133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Mms 2 and 6 are T5 and manifest the transformation changing m. 1 to m. 5. transformation P: hold the 8th notes (D and A).…"/>
          <p:cNvSpPr txBox="1"/>
          <p:nvPr>
            <p:ph type="body" sz="half" idx="1"/>
          </p:nvPr>
        </p:nvSpPr>
        <p:spPr>
          <a:xfrm>
            <a:off x="569422" y="3588691"/>
            <a:ext cx="8005155" cy="2878138"/>
          </a:xfrm>
          <a:prstGeom prst="rect">
            <a:avLst/>
          </a:prstGeom>
        </p:spPr>
        <p:txBody>
          <a:bodyPr/>
          <a:lstStyle/>
          <a:p>
            <a:pPr marL="201506" indent="-201506" defTabSz="279320">
              <a:spcBef>
                <a:spcPts val="1500"/>
              </a:spcBef>
              <a:defRPr sz="1632">
                <a:effectLst>
                  <a:outerShdw sx="100000" sy="100000" kx="0" ky="0" algn="b" rotWithShape="0" blurRad="17272" dist="17272" dir="5520000">
                    <a:srgbClr val="FFFFFF">
                      <a:alpha val="71999"/>
                    </a:srgbClr>
                  </a:outerShdw>
                </a:effectLst>
              </a:defRPr>
            </a:pPr>
            <a:r>
              <a:t>Mms 2 and 6 are T5 and manifest the transformation changing m. 1 to m. 5. transformation </a:t>
            </a:r>
            <a:r>
              <a:rPr b="1">
                <a:solidFill>
                  <a:srgbClr val="D783FF"/>
                </a:solidFill>
                <a:latin typeface="Avenir Next"/>
                <a:ea typeface="Avenir Next"/>
                <a:cs typeface="Avenir Next"/>
                <a:sym typeface="Avenir Next"/>
              </a:rPr>
              <a:t>P</a:t>
            </a:r>
            <a:r>
              <a:t>: hold the 8th notes (D and A). </a:t>
            </a:r>
          </a:p>
          <a:p>
            <a:pPr marL="201506" indent="-201506" defTabSz="279320">
              <a:spcBef>
                <a:spcPts val="1500"/>
              </a:spcBef>
              <a:defRPr sz="1632">
                <a:effectLst>
                  <a:outerShdw sx="100000" sy="100000" kx="0" ky="0" algn="b" rotWithShape="0" blurRad="17272" dist="17272" dir="5520000">
                    <a:srgbClr val="FFFFFF">
                      <a:alpha val="71999"/>
                    </a:srgbClr>
                  </a:outerShdw>
                </a:effectLst>
              </a:defRPr>
            </a:pPr>
            <a:r>
              <a:rPr b="1">
                <a:solidFill>
                  <a:srgbClr val="D783FF"/>
                </a:solidFill>
                <a:latin typeface="Avenir Next"/>
                <a:ea typeface="Avenir Next"/>
                <a:cs typeface="Avenir Next"/>
                <a:sym typeface="Avenir Next"/>
              </a:rPr>
              <a:t>P</a:t>
            </a:r>
            <a:r>
              <a:t> is a “contextual” inversion whose center depends on which version of the motive it is transforming.</a:t>
            </a:r>
          </a:p>
          <a:p>
            <a:pPr marL="201506" indent="-201506" defTabSz="279320">
              <a:spcBef>
                <a:spcPts val="1500"/>
              </a:spcBef>
              <a:defRPr sz="1632">
                <a:effectLst>
                  <a:outerShdw sx="100000" sy="100000" kx="0" ky="0" algn="b" rotWithShape="0" blurRad="17272" dist="17272" dir="5520000">
                    <a:srgbClr val="FFFFFF">
                      <a:alpha val="71999"/>
                    </a:srgbClr>
                  </a:outerShdw>
                </a:effectLst>
              </a:defRPr>
            </a:pPr>
            <a:r>
              <a:rPr b="1">
                <a:solidFill>
                  <a:srgbClr val="D783FF"/>
                </a:solidFill>
                <a:latin typeface="Avenir Next"/>
                <a:ea typeface="Avenir Next"/>
                <a:cs typeface="Avenir Next"/>
                <a:sym typeface="Avenir Next"/>
              </a:rPr>
              <a:t>P</a:t>
            </a:r>
            <a:r>
              <a:t> changes m. 3 to m. 7 (preserving G and D) and m. 4 to m. 8 (their 2nd 8th notes omitted). </a:t>
            </a:r>
          </a:p>
          <a:p>
            <a:pPr marL="201506" indent="-201506" defTabSz="279320">
              <a:spcBef>
                <a:spcPts val="1500"/>
              </a:spcBef>
              <a:defRPr sz="1632">
                <a:effectLst>
                  <a:outerShdw sx="100000" sy="100000" kx="0" ky="0" algn="b" rotWithShape="0" blurRad="17272" dist="17272" dir="5520000">
                    <a:srgbClr val="FFFFFF">
                      <a:alpha val="71999"/>
                    </a:srgbClr>
                  </a:outerShdw>
                </a:effectLst>
              </a:defRPr>
            </a:pPr>
            <a:r>
              <a:t>These transformations symbolized by an arrow connecting nodes that represent the contents of the motives.</a:t>
            </a:r>
          </a:p>
        </p:txBody>
      </p:sp>
      <p:pic>
        <p:nvPicPr>
          <p:cNvPr id="242" name="oxfordhb-9780199935321-e-4-graphic-004-full.gif" descr="oxfordhb-9780199935321-e-4-graphic-004-full.gif"/>
          <p:cNvPicPr>
            <a:picLocks noChangeAspect="1"/>
          </p:cNvPicPr>
          <p:nvPr/>
        </p:nvPicPr>
        <p:blipFill>
          <a:blip r:embed="rId2">
            <a:extLst/>
          </a:blip>
          <a:srcRect l="0" t="0" r="52851" b="48726"/>
          <a:stretch>
            <a:fillRect/>
          </a:stretch>
        </p:blipFill>
        <p:spPr>
          <a:xfrm>
            <a:off x="2305774" y="247712"/>
            <a:ext cx="4532318" cy="311133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M. 1 to m. 5. P: [A, B, C#, D] = [9E12] —&gt; [A, Bb, C, D] = [9T02]…"/>
          <p:cNvSpPr txBox="1"/>
          <p:nvPr>
            <p:ph type="body" sz="half" idx="1"/>
          </p:nvPr>
        </p:nvSpPr>
        <p:spPr>
          <a:xfrm>
            <a:off x="531322" y="3903512"/>
            <a:ext cx="8468557" cy="2499817"/>
          </a:xfrm>
          <a:prstGeom prst="rect">
            <a:avLst/>
          </a:prstGeom>
        </p:spPr>
        <p:txBody>
          <a:bodyPr/>
          <a:lstStyle/>
          <a:p>
            <a:pPr marL="272626" indent="-272626" defTabSz="377904">
              <a:spcBef>
                <a:spcPts val="2000"/>
              </a:spcBef>
              <a:defRPr sz="2208">
                <a:effectLst>
                  <a:outerShdw sx="100000" sy="100000" kx="0" ky="0" algn="b" rotWithShape="0" blurRad="23368" dist="23368" dir="5520000">
                    <a:srgbClr val="FFFFFF">
                      <a:alpha val="71999"/>
                    </a:srgbClr>
                  </a:outerShdw>
                </a:effectLst>
              </a:defRPr>
            </a:pPr>
            <a:r>
              <a:t>M. 1 to m. 5. </a:t>
            </a:r>
            <a:r>
              <a:rPr b="1">
                <a:solidFill>
                  <a:schemeClr val="accent6">
                    <a:satOff val="24555"/>
                    <a:lumOff val="22232"/>
                  </a:schemeClr>
                </a:solidFill>
                <a:latin typeface="Avenir Next"/>
                <a:ea typeface="Avenir Next"/>
                <a:cs typeface="Avenir Next"/>
                <a:sym typeface="Avenir Next"/>
              </a:rPr>
              <a:t>P</a:t>
            </a:r>
            <a:r>
              <a:t>: [</a:t>
            </a:r>
            <a:r>
              <a:rPr>
                <a:solidFill>
                  <a:schemeClr val="accent6">
                    <a:satOff val="24555"/>
                    <a:lumOff val="22232"/>
                  </a:schemeClr>
                </a:solidFill>
              </a:rPr>
              <a:t>A</a:t>
            </a:r>
            <a:r>
              <a:t>, B, C</a:t>
            </a:r>
            <a:r>
              <a:rPr>
                <a:latin typeface="Guido2"/>
                <a:ea typeface="Guido2"/>
                <a:cs typeface="Guido2"/>
                <a:sym typeface="Guido2"/>
              </a:rPr>
              <a:t>#</a:t>
            </a:r>
            <a:r>
              <a:t>, </a:t>
            </a:r>
            <a:r>
              <a:rPr>
                <a:solidFill>
                  <a:schemeClr val="accent6">
                    <a:satOff val="24555"/>
                    <a:lumOff val="22232"/>
                  </a:schemeClr>
                </a:solidFill>
              </a:rPr>
              <a:t>D</a:t>
            </a:r>
            <a:r>
              <a:t>] = [</a:t>
            </a:r>
            <a:r>
              <a:rPr>
                <a:solidFill>
                  <a:schemeClr val="accent6">
                    <a:satOff val="24555"/>
                    <a:lumOff val="22232"/>
                  </a:schemeClr>
                </a:solidFill>
              </a:rPr>
              <a:t>9</a:t>
            </a:r>
            <a:r>
              <a:t>E1</a:t>
            </a:r>
            <a:r>
              <a:rPr>
                <a:solidFill>
                  <a:schemeClr val="accent6">
                    <a:satOff val="24555"/>
                    <a:lumOff val="22232"/>
                  </a:schemeClr>
                </a:solidFill>
              </a:rPr>
              <a:t>2</a:t>
            </a:r>
            <a:r>
              <a:t>] —&gt; [</a:t>
            </a:r>
            <a:r>
              <a:rPr>
                <a:solidFill>
                  <a:schemeClr val="accent6">
                    <a:satOff val="24555"/>
                    <a:lumOff val="22232"/>
                  </a:schemeClr>
                </a:solidFill>
              </a:rPr>
              <a:t>A</a:t>
            </a:r>
            <a:r>
              <a:t>, B</a:t>
            </a:r>
            <a:r>
              <a:rPr>
                <a:latin typeface="Guido2"/>
                <a:ea typeface="Guido2"/>
                <a:cs typeface="Guido2"/>
                <a:sym typeface="Guido2"/>
              </a:rPr>
              <a:t>b</a:t>
            </a:r>
            <a:r>
              <a:t>, C, </a:t>
            </a:r>
            <a:r>
              <a:rPr>
                <a:solidFill>
                  <a:schemeClr val="accent6">
                    <a:satOff val="24555"/>
                    <a:lumOff val="22232"/>
                  </a:schemeClr>
                </a:solidFill>
              </a:rPr>
              <a:t>D</a:t>
            </a:r>
            <a:r>
              <a:t>] = [</a:t>
            </a:r>
            <a:r>
              <a:rPr>
                <a:solidFill>
                  <a:schemeClr val="accent6">
                    <a:satOff val="24555"/>
                    <a:lumOff val="22232"/>
                  </a:schemeClr>
                </a:solidFill>
              </a:rPr>
              <a:t>9</a:t>
            </a:r>
            <a:r>
              <a:t>T0</a:t>
            </a:r>
            <a:r>
              <a:rPr>
                <a:solidFill>
                  <a:schemeClr val="accent6">
                    <a:satOff val="24555"/>
                    <a:lumOff val="22232"/>
                  </a:schemeClr>
                </a:solidFill>
              </a:rPr>
              <a:t>2</a:t>
            </a:r>
            <a:r>
              <a:t>]</a:t>
            </a:r>
          </a:p>
          <a:p>
            <a:pPr marL="272626" indent="-272626" defTabSz="377904">
              <a:spcBef>
                <a:spcPts val="2000"/>
              </a:spcBef>
              <a:defRPr sz="2208">
                <a:effectLst>
                  <a:outerShdw sx="100000" sy="100000" kx="0" ky="0" algn="b" rotWithShape="0" blurRad="23368" dist="23368" dir="5520000">
                    <a:srgbClr val="FFFFFF">
                      <a:alpha val="71999"/>
                    </a:srgbClr>
                  </a:outerShdw>
                </a:effectLst>
              </a:defRPr>
            </a:pPr>
            <a:r>
              <a:t>M. 3 to m. 7 </a:t>
            </a:r>
            <a:r>
              <a:rPr b="1">
                <a:solidFill>
                  <a:schemeClr val="accent6">
                    <a:satOff val="24555"/>
                    <a:lumOff val="22232"/>
                  </a:schemeClr>
                </a:solidFill>
                <a:latin typeface="Avenir Next"/>
                <a:ea typeface="Avenir Next"/>
                <a:cs typeface="Avenir Next"/>
                <a:sym typeface="Avenir Next"/>
              </a:rPr>
              <a:t>P</a:t>
            </a:r>
            <a:r>
              <a:t>: [</a:t>
            </a:r>
            <a:r>
              <a:rPr>
                <a:solidFill>
                  <a:schemeClr val="accent6">
                    <a:satOff val="24555"/>
                    <a:lumOff val="22232"/>
                  </a:schemeClr>
                </a:solidFill>
              </a:rPr>
              <a:t>D</a:t>
            </a:r>
            <a:r>
              <a:t> E, F</a:t>
            </a:r>
            <a:r>
              <a:rPr>
                <a:latin typeface="Guido2"/>
                <a:ea typeface="Guido2"/>
                <a:cs typeface="Guido2"/>
                <a:sym typeface="Guido2"/>
              </a:rPr>
              <a:t>#</a:t>
            </a:r>
            <a:r>
              <a:t>, </a:t>
            </a:r>
            <a:r>
              <a:rPr>
                <a:solidFill>
                  <a:schemeClr val="accent6">
                    <a:satOff val="24555"/>
                    <a:lumOff val="22232"/>
                  </a:schemeClr>
                </a:solidFill>
              </a:rPr>
              <a:t>G</a:t>
            </a:r>
            <a:r>
              <a:t>] = [</a:t>
            </a:r>
            <a:r>
              <a:rPr>
                <a:solidFill>
                  <a:schemeClr val="accent6">
                    <a:satOff val="24555"/>
                    <a:lumOff val="22232"/>
                  </a:schemeClr>
                </a:solidFill>
              </a:rPr>
              <a:t>2</a:t>
            </a:r>
            <a:r>
              <a:t>46</a:t>
            </a:r>
            <a:r>
              <a:rPr>
                <a:solidFill>
                  <a:schemeClr val="accent6">
                    <a:satOff val="24555"/>
                    <a:lumOff val="22232"/>
                  </a:schemeClr>
                </a:solidFill>
              </a:rPr>
              <a:t>7</a:t>
            </a:r>
            <a:r>
              <a:t>]—&gt; [</a:t>
            </a:r>
            <a:r>
              <a:rPr>
                <a:solidFill>
                  <a:schemeClr val="accent6">
                    <a:satOff val="24555"/>
                    <a:lumOff val="22232"/>
                  </a:schemeClr>
                </a:solidFill>
              </a:rPr>
              <a:t>D</a:t>
            </a:r>
            <a:r>
              <a:t>, E</a:t>
            </a:r>
            <a:r>
              <a:rPr>
                <a:latin typeface="Guido2"/>
                <a:ea typeface="Guido2"/>
                <a:cs typeface="Guido2"/>
                <a:sym typeface="Guido2"/>
              </a:rPr>
              <a:t>b</a:t>
            </a:r>
            <a:r>
              <a:t>, F, </a:t>
            </a:r>
            <a:r>
              <a:rPr>
                <a:solidFill>
                  <a:schemeClr val="accent6">
                    <a:satOff val="24555"/>
                    <a:lumOff val="22232"/>
                  </a:schemeClr>
                </a:solidFill>
              </a:rPr>
              <a:t>G</a:t>
            </a:r>
            <a:r>
              <a:t>]= [</a:t>
            </a:r>
            <a:r>
              <a:rPr>
                <a:solidFill>
                  <a:schemeClr val="accent6">
                    <a:satOff val="24555"/>
                    <a:lumOff val="22232"/>
                  </a:schemeClr>
                </a:solidFill>
              </a:rPr>
              <a:t>2</a:t>
            </a:r>
            <a:r>
              <a:t>35</a:t>
            </a:r>
            <a:r>
              <a:rPr>
                <a:solidFill>
                  <a:schemeClr val="accent6">
                    <a:satOff val="24555"/>
                    <a:lumOff val="22232"/>
                  </a:schemeClr>
                </a:solidFill>
              </a:rPr>
              <a:t>7</a:t>
            </a:r>
            <a:r>
              <a:t>]</a:t>
            </a:r>
          </a:p>
          <a:p>
            <a:pPr marL="272626" indent="-272626" defTabSz="377904">
              <a:spcBef>
                <a:spcPts val="2000"/>
              </a:spcBef>
              <a:defRPr sz="2208">
                <a:effectLst>
                  <a:outerShdw sx="100000" sy="100000" kx="0" ky="0" algn="b" rotWithShape="0" blurRad="23368" dist="23368" dir="5520000">
                    <a:srgbClr val="FFFFFF">
                      <a:alpha val="71999"/>
                    </a:srgbClr>
                  </a:outerShdw>
                </a:effectLst>
              </a:defRPr>
            </a:pPr>
            <a:r>
              <a:t>M. 4 to m. 8 </a:t>
            </a:r>
            <a:r>
              <a:rPr b="1">
                <a:solidFill>
                  <a:schemeClr val="accent6">
                    <a:satOff val="24555"/>
                    <a:lumOff val="22232"/>
                  </a:schemeClr>
                </a:solidFill>
                <a:latin typeface="Avenir Next"/>
                <a:ea typeface="Avenir Next"/>
                <a:cs typeface="Avenir Next"/>
                <a:sym typeface="Avenir Next"/>
              </a:rPr>
              <a:t>P</a:t>
            </a:r>
            <a:r>
              <a:t>: [</a:t>
            </a:r>
            <a:r>
              <a:rPr>
                <a:solidFill>
                  <a:schemeClr val="accent6">
                    <a:satOff val="24555"/>
                    <a:lumOff val="22232"/>
                  </a:schemeClr>
                </a:solidFill>
              </a:rPr>
              <a:t>G</a:t>
            </a:r>
            <a:r>
              <a:t>, A,</a:t>
            </a:r>
            <a:r>
              <a:rPr>
                <a:solidFill>
                  <a:schemeClr val="accent6">
                    <a:satOff val="24555"/>
                    <a:lumOff val="22232"/>
                  </a:schemeClr>
                </a:solidFill>
              </a:rPr>
              <a:t>C</a:t>
            </a:r>
            <a:r>
              <a:t>] = [</a:t>
            </a:r>
            <a:r>
              <a:rPr>
                <a:solidFill>
                  <a:schemeClr val="accent6">
                    <a:satOff val="24555"/>
                    <a:lumOff val="22232"/>
                  </a:schemeClr>
                </a:solidFill>
              </a:rPr>
              <a:t>7</a:t>
            </a:r>
            <a:r>
              <a:t>9</a:t>
            </a:r>
            <a:r>
              <a:rPr>
                <a:solidFill>
                  <a:schemeClr val="accent6">
                    <a:satOff val="24555"/>
                    <a:lumOff val="22232"/>
                  </a:schemeClr>
                </a:solidFill>
              </a:rPr>
              <a:t>0</a:t>
            </a:r>
            <a:r>
              <a:t>] —&gt;  [</a:t>
            </a:r>
            <a:r>
              <a:rPr>
                <a:solidFill>
                  <a:schemeClr val="accent6">
                    <a:satOff val="24555"/>
                    <a:lumOff val="22232"/>
                  </a:schemeClr>
                </a:solidFill>
              </a:rPr>
              <a:t>G</a:t>
            </a:r>
            <a:r>
              <a:t>, A</a:t>
            </a:r>
            <a:r>
              <a:rPr>
                <a:latin typeface="Guido2"/>
                <a:ea typeface="Guido2"/>
                <a:cs typeface="Guido2"/>
                <a:sym typeface="Guido2"/>
              </a:rPr>
              <a:t>b</a:t>
            </a:r>
            <a:r>
              <a:t>, </a:t>
            </a:r>
            <a:r>
              <a:rPr>
                <a:solidFill>
                  <a:schemeClr val="accent6">
                    <a:satOff val="24555"/>
                    <a:lumOff val="22232"/>
                  </a:schemeClr>
                </a:solidFill>
              </a:rPr>
              <a:t>C</a:t>
            </a:r>
            <a:r>
              <a:t>] = [</a:t>
            </a:r>
            <a:r>
              <a:rPr>
                <a:solidFill>
                  <a:schemeClr val="accent6">
                    <a:satOff val="24555"/>
                    <a:lumOff val="22232"/>
                  </a:schemeClr>
                </a:solidFill>
              </a:rPr>
              <a:t>7</a:t>
            </a:r>
            <a:r>
              <a:t>8</a:t>
            </a:r>
            <a:r>
              <a:rPr>
                <a:solidFill>
                  <a:schemeClr val="accent6">
                    <a:satOff val="24555"/>
                    <a:lumOff val="22232"/>
                  </a:schemeClr>
                </a:solidFill>
              </a:rPr>
              <a:t>0</a:t>
            </a:r>
            <a:r>
              <a:t>]</a:t>
            </a:r>
          </a:p>
        </p:txBody>
      </p:sp>
      <p:pic>
        <p:nvPicPr>
          <p:cNvPr id="245" name="oxfordhb-9780199935321-e-4-graphic-004-full.gif" descr="oxfordhb-9780199935321-e-4-graphic-004-full.gif"/>
          <p:cNvPicPr>
            <a:picLocks noChangeAspect="1"/>
          </p:cNvPicPr>
          <p:nvPr/>
        </p:nvPicPr>
        <p:blipFill>
          <a:blip r:embed="rId2">
            <a:extLst/>
          </a:blip>
          <a:srcRect l="0" t="0" r="52851" b="48726"/>
          <a:stretch>
            <a:fillRect/>
          </a:stretch>
        </p:blipFill>
        <p:spPr>
          <a:xfrm>
            <a:off x="2305774" y="438212"/>
            <a:ext cx="4532318" cy="311133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M. 17 corroborates this conception, as the inversion of m. 1 that preserves  the 2 long notes, {F#, G#}—the two members of the motive that do not belong to ic 5.…"/>
          <p:cNvSpPr txBox="1"/>
          <p:nvPr>
            <p:ph type="body" sz="half" idx="1"/>
          </p:nvPr>
        </p:nvSpPr>
        <p:spPr>
          <a:xfrm>
            <a:off x="569422" y="3588691"/>
            <a:ext cx="8005155" cy="2878138"/>
          </a:xfrm>
          <a:prstGeom prst="rect">
            <a:avLst/>
          </a:prstGeom>
        </p:spPr>
        <p:txBody>
          <a:bodyPr/>
          <a:lstStyle/>
          <a:p>
            <a:pPr marL="275589" indent="-275589" defTabSz="382012">
              <a:spcBef>
                <a:spcPts val="2000"/>
              </a:spcBef>
              <a:defRPr sz="2232">
                <a:effectLst>
                  <a:outerShdw sx="100000" sy="100000" kx="0" ky="0" algn="b" rotWithShape="0" blurRad="23622" dist="23622" dir="5520000">
                    <a:srgbClr val="FFFFFF">
                      <a:alpha val="71999"/>
                    </a:srgbClr>
                  </a:outerShdw>
                </a:effectLst>
              </a:defRPr>
            </a:pPr>
            <a:r>
              <a:t>M. 17 corroborates this conception, as the inversion of m. 1 that preserves  the 2 long notes, {F</a:t>
            </a:r>
            <a:r>
              <a:rPr>
                <a:latin typeface="Guido2"/>
                <a:ea typeface="Guido2"/>
                <a:cs typeface="Guido2"/>
                <a:sym typeface="Guido2"/>
              </a:rPr>
              <a:t>#</a:t>
            </a:r>
            <a:r>
              <a:t>, G</a:t>
            </a:r>
            <a:r>
              <a:rPr>
                <a:latin typeface="Guido2"/>
                <a:ea typeface="Guido2"/>
                <a:cs typeface="Guido2"/>
                <a:sym typeface="Guido2"/>
              </a:rPr>
              <a:t>#</a:t>
            </a:r>
            <a:r>
              <a:t>}—the two members of the motive that do not belong to ic 5. </a:t>
            </a:r>
          </a:p>
          <a:p>
            <a:pPr marL="275589" indent="-275589" defTabSz="382012">
              <a:spcBef>
                <a:spcPts val="2000"/>
              </a:spcBef>
              <a:defRPr sz="2232">
                <a:effectLst>
                  <a:outerShdw sx="100000" sy="100000" kx="0" ky="0" algn="b" rotWithShape="0" blurRad="23622" dist="23622" dir="5520000">
                    <a:srgbClr val="FFFFFF">
                      <a:alpha val="71999"/>
                    </a:srgbClr>
                  </a:outerShdw>
                </a:effectLst>
              </a:defRPr>
            </a:pPr>
            <a:r>
              <a:t>Example 4(a) highlights in green common tones in m. 1 and m. 17: transformation </a:t>
            </a:r>
            <a:r>
              <a:rPr>
                <a:solidFill>
                  <a:schemeClr val="accent2"/>
                </a:solidFill>
              </a:rPr>
              <a:t>Q</a:t>
            </a:r>
            <a:r>
              <a:t>; it also changes the pcs of m. 2 to those of m. 18 and m. 3 to m. 19.</a:t>
            </a:r>
          </a:p>
        </p:txBody>
      </p:sp>
      <p:pic>
        <p:nvPicPr>
          <p:cNvPr id="248" name="oxfordhb-9780199935321-e-4-graphic-004-full.gif" descr="oxfordhb-9780199935321-e-4-graphic-004-full.gif"/>
          <p:cNvPicPr>
            <a:picLocks noChangeAspect="1"/>
          </p:cNvPicPr>
          <p:nvPr/>
        </p:nvPicPr>
        <p:blipFill>
          <a:blip r:embed="rId2">
            <a:extLst/>
          </a:blip>
          <a:srcRect l="0" t="0" r="52851" b="82962"/>
          <a:stretch>
            <a:fillRect/>
          </a:stretch>
        </p:blipFill>
        <p:spPr>
          <a:xfrm>
            <a:off x="517902" y="349312"/>
            <a:ext cx="4532318" cy="1033889"/>
          </a:xfrm>
          <a:prstGeom prst="rect">
            <a:avLst/>
          </a:prstGeom>
          <a:ln w="12700">
            <a:miter lim="400000"/>
          </a:ln>
        </p:spPr>
      </p:pic>
      <p:pic>
        <p:nvPicPr>
          <p:cNvPr id="249" name="oxfordhb-9780199935321-e-4-graphic-004-full.gif" descr="oxfordhb-9780199935321-e-4-graphic-004-full.gif"/>
          <p:cNvPicPr>
            <a:picLocks noChangeAspect="1"/>
          </p:cNvPicPr>
          <p:nvPr/>
        </p:nvPicPr>
        <p:blipFill>
          <a:blip r:embed="rId2">
            <a:extLst/>
          </a:blip>
          <a:srcRect l="54870" t="49539" r="0" b="24785"/>
          <a:stretch>
            <a:fillRect/>
          </a:stretch>
        </p:blipFill>
        <p:spPr>
          <a:xfrm>
            <a:off x="737244" y="1611307"/>
            <a:ext cx="4093697" cy="14701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upports a binary hearing of the movement: P and T5 mm. 1–5, T5 mm. 8–10; m. 13 return on m. 1 and T5 transform; mm. 15–16 “wrong notes” in vc; m. 17 return of motive with Q transform and T5."/>
          <p:cNvSpPr txBox="1"/>
          <p:nvPr>
            <p:ph type="body" sz="half" idx="1"/>
          </p:nvPr>
        </p:nvSpPr>
        <p:spPr>
          <a:xfrm>
            <a:off x="569422" y="3588691"/>
            <a:ext cx="8005155" cy="2878138"/>
          </a:xfrm>
          <a:prstGeom prst="rect">
            <a:avLst/>
          </a:prstGeom>
        </p:spPr>
        <p:txBody>
          <a:bodyPr/>
          <a:lstStyle/>
          <a:p>
            <a:pPr/>
            <a:r>
              <a:t>Supports a binary hearing of the movement: </a:t>
            </a:r>
            <a:r>
              <a:rPr b="1">
                <a:solidFill>
                  <a:schemeClr val="accent6">
                    <a:satOff val="24555"/>
                    <a:lumOff val="22232"/>
                  </a:schemeClr>
                </a:solidFill>
                <a:latin typeface="Avenir Next"/>
                <a:ea typeface="Avenir Next"/>
                <a:cs typeface="Avenir Next"/>
                <a:sym typeface="Avenir Next"/>
              </a:rPr>
              <a:t>P</a:t>
            </a:r>
            <a:r>
              <a:t> and T5 mm. 1–5, T5 mm. 8–10; m. 13 return on m. 1 and T5 transform; mm. 15–16 “wrong notes” in vc; m. 17 return of motive with </a:t>
            </a:r>
            <a:r>
              <a:rPr>
                <a:solidFill>
                  <a:schemeClr val="accent2"/>
                </a:solidFill>
              </a:rPr>
              <a:t>Q</a:t>
            </a:r>
            <a:r>
              <a:t> transform and T5.</a:t>
            </a:r>
          </a:p>
        </p:txBody>
      </p:sp>
      <p:pic>
        <p:nvPicPr>
          <p:cNvPr id="252" name="oxfordhb-9780199935321-e-4-graphic-004-full.gif" descr="oxfordhb-9780199935321-e-4-graphic-004-full.gif"/>
          <p:cNvPicPr>
            <a:picLocks noChangeAspect="1"/>
          </p:cNvPicPr>
          <p:nvPr/>
        </p:nvPicPr>
        <p:blipFill>
          <a:blip r:embed="rId2">
            <a:extLst/>
          </a:blip>
          <a:srcRect l="0" t="0" r="52851" b="82962"/>
          <a:stretch>
            <a:fillRect/>
          </a:stretch>
        </p:blipFill>
        <p:spPr>
          <a:xfrm>
            <a:off x="2549902" y="539812"/>
            <a:ext cx="4532318" cy="1033889"/>
          </a:xfrm>
          <a:prstGeom prst="rect">
            <a:avLst/>
          </a:prstGeom>
          <a:ln w="12700">
            <a:miter lim="400000"/>
          </a:ln>
        </p:spPr>
      </p:pic>
      <p:pic>
        <p:nvPicPr>
          <p:cNvPr id="253" name="oxfordhb-9780199935321-e-4-graphic-004-full.gif" descr="oxfordhb-9780199935321-e-4-graphic-004-full.gif"/>
          <p:cNvPicPr>
            <a:picLocks noChangeAspect="1"/>
          </p:cNvPicPr>
          <p:nvPr/>
        </p:nvPicPr>
        <p:blipFill>
          <a:blip r:embed="rId2">
            <a:extLst/>
          </a:blip>
          <a:srcRect l="54870" t="49539" r="0" b="24785"/>
          <a:stretch>
            <a:fillRect/>
          </a:stretch>
        </p:blipFill>
        <p:spPr>
          <a:xfrm>
            <a:off x="2525117" y="2017707"/>
            <a:ext cx="4093696" cy="14701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Example 1 . Networks and isography in excerpt from Schoenberg’s “Nacht,” Op. 21, No. 8."/>
          <p:cNvSpPr txBox="1"/>
          <p:nvPr>
            <p:ph type="body" sz="quarter" idx="1"/>
          </p:nvPr>
        </p:nvSpPr>
        <p:spPr>
          <a:xfrm>
            <a:off x="288558" y="6223000"/>
            <a:ext cx="8566884" cy="545571"/>
          </a:xfrm>
          <a:prstGeom prst="rect">
            <a:avLst/>
          </a:prstGeom>
        </p:spPr>
        <p:txBody>
          <a:bodyPr/>
          <a:lstStyle>
            <a:lvl1pPr>
              <a:defRPr sz="1700"/>
            </a:lvl1pPr>
          </a:lstStyle>
          <a:p>
            <a:pPr>
              <a:defRPr>
                <a:effectLst/>
              </a:defRPr>
            </a:pPr>
            <a:r>
              <a:t>Example 1 . Networks and isography in excerpt from Schoenberg’s “Nacht,” Op. 21, No. 8.</a:t>
            </a:r>
          </a:p>
        </p:txBody>
      </p:sp>
      <p:sp>
        <p:nvSpPr>
          <p:cNvPr id="154" name="Slide Number"/>
          <p:cNvSpPr txBox="1"/>
          <p:nvPr>
            <p:ph type="sldNum" sz="quarter" idx="2"/>
          </p:nvPr>
        </p:nvSpPr>
        <p:spPr>
          <a:xfrm>
            <a:off x="7335500" y="6543802"/>
            <a:ext cx="159532" cy="2286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  <p:pic>
        <p:nvPicPr>
          <p:cNvPr id="155" name="oxfordhb-9780199935321-e-4-graphic-001-full.gif" descr="oxfordhb-9780199935321-e-4-graphic-001-full.g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5653" y="81822"/>
            <a:ext cx="7946545" cy="5804704"/>
          </a:xfrm>
          <a:prstGeom prst="rect">
            <a:avLst/>
          </a:prstGeom>
          <a:ln w="12700">
            <a:miter lim="400000"/>
          </a:ln>
        </p:spPr>
      </p:pic>
      <p:pic>
        <p:nvPicPr>
          <p:cNvPr id="156" name="Nacht_intro.mp3" descr="Nacht_intro.mp3"/>
          <p:cNvPicPr>
            <a:picLocks noChangeAspect="0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241300" y="5397500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926528" fill="hold"/>
                                        <p:tgtEl>
                                          <p:spTgt spid="1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56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Ex. 4. Transformational account of Adès’s “Les champs” from Lieux retrouvés, Op. 26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algn="ctr">
              <a:defRPr sz="1700">
                <a:effectLst/>
              </a:defRPr>
            </a:pPr>
            <a:r>
              <a:t>Ex. 4. Transformational account of Adès’s “Les champs” from </a:t>
            </a:r>
            <a:r>
              <a:rPr i="1"/>
              <a:t>Lieux retrouvés</a:t>
            </a:r>
            <a:r>
              <a:t>, Op. 26</a:t>
            </a:r>
          </a:p>
        </p:txBody>
      </p:sp>
      <p:sp>
        <p:nvSpPr>
          <p:cNvPr id="256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  <p:pic>
        <p:nvPicPr>
          <p:cNvPr id="257" name="oxfordhb-9780199935321-e-4-graphic-004-full.gif" descr="oxfordhb-9780199935321-e-4-graphic-004-full.g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9729" y="204258"/>
            <a:ext cx="8698624" cy="5491006"/>
          </a:xfrm>
          <a:prstGeom prst="rect">
            <a:avLst/>
          </a:prstGeom>
          <a:ln w="12700">
            <a:miter lim="400000"/>
          </a:ln>
        </p:spPr>
      </p:pic>
      <p:pic>
        <p:nvPicPr>
          <p:cNvPr id="258" name="Les_champs.m4a" descr="Les_champs.m4a"/>
          <p:cNvPicPr>
            <a:picLocks noChangeAspect="0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4495800" y="4940300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3041000" fill="hold"/>
                                        <p:tgtEl>
                                          <p:spTgt spid="2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58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roup theoretic properties: P and Q commute with T5.…"/>
          <p:cNvSpPr txBox="1"/>
          <p:nvPr>
            <p:ph type="body" sz="half" idx="1"/>
          </p:nvPr>
        </p:nvSpPr>
        <p:spPr>
          <a:xfrm>
            <a:off x="377458" y="4694766"/>
            <a:ext cx="8566884" cy="1714898"/>
          </a:xfrm>
          <a:prstGeom prst="rect">
            <a:avLst/>
          </a:prstGeom>
        </p:spPr>
        <p:txBody>
          <a:bodyPr/>
          <a:lstStyle/>
          <a:p>
            <a:pPr algn="ctr">
              <a:defRPr sz="1700">
                <a:effectLst/>
              </a:defRPr>
            </a:pPr>
            <a:r>
              <a:t>Group theoretic properties: P and Q commute with T5. </a:t>
            </a:r>
          </a:p>
          <a:p>
            <a:pPr algn="ctr">
              <a:defRPr sz="1700">
                <a:effectLst/>
              </a:defRPr>
            </a:pPr>
            <a:r>
              <a:t>All of mm. 5–8 can be understood as a node in a higher level network.</a:t>
            </a:r>
          </a:p>
          <a:p>
            <a:pPr algn="ctr">
              <a:defRPr sz="1700">
                <a:effectLst/>
              </a:defRPr>
            </a:pPr>
            <a:r>
              <a:t>This supports a grouping hierarchy that is articulated by rhythm and contour.</a:t>
            </a:r>
          </a:p>
        </p:txBody>
      </p:sp>
      <p:sp>
        <p:nvSpPr>
          <p:cNvPr id="261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  <p:pic>
        <p:nvPicPr>
          <p:cNvPr id="262" name="oxfordhb-9780199935321-e-4-graphic-004-full.gif" descr="oxfordhb-9780199935321-e-4-graphic-004-full.gif"/>
          <p:cNvPicPr>
            <a:picLocks noChangeAspect="1"/>
          </p:cNvPicPr>
          <p:nvPr/>
        </p:nvPicPr>
        <p:blipFill>
          <a:blip r:embed="rId2">
            <a:extLst/>
          </a:blip>
          <a:srcRect l="55214" t="0" r="0" b="77394"/>
          <a:stretch>
            <a:fillRect/>
          </a:stretch>
        </p:blipFill>
        <p:spPr>
          <a:xfrm>
            <a:off x="1511211" y="407458"/>
            <a:ext cx="6528701" cy="2080187"/>
          </a:xfrm>
          <a:prstGeom prst="rect">
            <a:avLst/>
          </a:prstGeom>
          <a:ln w="12700">
            <a:miter lim="400000"/>
          </a:ln>
        </p:spPr>
      </p:pic>
      <p:pic>
        <p:nvPicPr>
          <p:cNvPr id="263" name="oxfordhb-9780199935321-e-4-graphic-004-full.gif" descr="oxfordhb-9780199935321-e-4-graphic-004-full.gif"/>
          <p:cNvPicPr>
            <a:picLocks noChangeAspect="1"/>
          </p:cNvPicPr>
          <p:nvPr/>
        </p:nvPicPr>
        <p:blipFill>
          <a:blip r:embed="rId2">
            <a:extLst/>
          </a:blip>
          <a:srcRect l="5337" t="75505" r="14984" b="0"/>
          <a:stretch>
            <a:fillRect/>
          </a:stretch>
        </p:blipFill>
        <p:spPr>
          <a:xfrm>
            <a:off x="242689" y="2571551"/>
            <a:ext cx="8836508" cy="171478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Form as Manifestation of a Transformational Spac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pc="192" sz="2400"/>
            </a:lvl1pPr>
          </a:lstStyle>
          <a:p>
            <a:pPr/>
            <a:r>
              <a:t>Form as Manifestation of a Transformational Space</a:t>
            </a:r>
          </a:p>
        </p:txBody>
      </p:sp>
      <p:sp>
        <p:nvSpPr>
          <p:cNvPr id="266" name="Bright Sheng’s The Stream Flows, I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201506" indent="-201506" defTabSz="279320">
              <a:spcBef>
                <a:spcPts val="1500"/>
              </a:spcBef>
              <a:defRPr sz="1632">
                <a:effectLst>
                  <a:outerShdw sx="100000" sy="100000" kx="0" ky="0" algn="b" rotWithShape="0" blurRad="17272" dist="17272" dir="5520000">
                    <a:srgbClr val="FFFFFF">
                      <a:alpha val="71999"/>
                    </a:srgbClr>
                  </a:outerShdw>
                </a:effectLst>
              </a:defRPr>
            </a:pPr>
            <a:r>
              <a:t>Bright Sheng’s </a:t>
            </a:r>
            <a:r>
              <a:rPr i="1">
                <a:latin typeface="Avenir Next"/>
                <a:ea typeface="Avenir Next"/>
                <a:cs typeface="Avenir Next"/>
                <a:sym typeface="Avenir Next"/>
              </a:rPr>
              <a:t>The Stream Flows</a:t>
            </a:r>
            <a:r>
              <a:t>, I</a:t>
            </a:r>
          </a:p>
          <a:p>
            <a:pPr marL="201506" indent="-201506" defTabSz="279320">
              <a:spcBef>
                <a:spcPts val="1500"/>
              </a:spcBef>
              <a:defRPr sz="1632">
                <a:effectLst>
                  <a:outerShdw sx="100000" sy="100000" kx="0" ky="0" algn="b" rotWithShape="0" blurRad="17272" dist="17272" dir="5520000">
                    <a:srgbClr val="FFFFFF">
                      <a:alpha val="71999"/>
                    </a:srgbClr>
                  </a:outerShdw>
                </a:effectLst>
              </a:defRPr>
            </a:pPr>
            <a:r>
              <a:t>The beginning of each segment is marked by a constellation of intervals, contour, and rhythm that evoke a popular folk melody from the Yunnan province of China. </a:t>
            </a:r>
          </a:p>
          <a:p>
            <a:pPr marL="201506" indent="-201506" defTabSz="279320">
              <a:spcBef>
                <a:spcPts val="1500"/>
              </a:spcBef>
              <a:defRPr sz="1632">
                <a:effectLst>
                  <a:outerShdw sx="100000" sy="100000" kx="0" ky="0" algn="b" rotWithShape="0" blurRad="17272" dist="17272" dir="5520000">
                    <a:srgbClr val="FFFFFF">
                      <a:alpha val="71999"/>
                    </a:srgbClr>
                  </a:outerShdw>
                </a:effectLst>
              </a:defRPr>
            </a:pPr>
            <a:r>
              <a:t>The allusion focuses attention on (anhemitonic) </a:t>
            </a:r>
            <a:r>
              <a:rPr b="1">
                <a:latin typeface="Avenir Next"/>
                <a:ea typeface="Avenir Next"/>
                <a:cs typeface="Avenir Next"/>
                <a:sym typeface="Avenir Next"/>
              </a:rPr>
              <a:t>pentatonic</a:t>
            </a:r>
            <a:r>
              <a:t> collections. </a:t>
            </a:r>
          </a:p>
          <a:p>
            <a:pPr marL="201506" indent="-201506" defTabSz="279320">
              <a:spcBef>
                <a:spcPts val="1500"/>
              </a:spcBef>
              <a:defRPr sz="1632">
                <a:effectLst>
                  <a:outerShdw sx="100000" sy="100000" kx="0" ky="0" algn="b" rotWithShape="0" blurRad="17272" dist="17272" dir="5520000">
                    <a:srgbClr val="FFFFFF">
                      <a:alpha val="71999"/>
                    </a:srgbClr>
                  </a:outerShdw>
                </a:effectLst>
              </a:defRPr>
            </a:pPr>
            <a:r>
              <a:rPr b="1">
                <a:latin typeface="Avenir Next"/>
                <a:ea typeface="Avenir Next"/>
                <a:cs typeface="Avenir Next"/>
                <a:sym typeface="Avenir Next"/>
              </a:rPr>
              <a:t>A single pc</a:t>
            </a:r>
            <a:r>
              <a:t> name denotes the </a:t>
            </a:r>
            <a:r>
              <a:rPr b="1">
                <a:latin typeface="Avenir Next"/>
                <a:ea typeface="Avenir Next"/>
                <a:cs typeface="Avenir Next"/>
                <a:sym typeface="Avenir Next"/>
              </a:rPr>
              <a:t>middle note</a:t>
            </a:r>
            <a:r>
              <a:t> in the do-re-mi succession. </a:t>
            </a:r>
          </a:p>
          <a:p>
            <a:pPr marL="201506" indent="-201506" defTabSz="279320">
              <a:spcBef>
                <a:spcPts val="1500"/>
              </a:spcBef>
              <a:defRPr sz="1632">
                <a:effectLst>
                  <a:outerShdw sx="100000" sy="100000" kx="0" ky="0" algn="b" rotWithShape="0" blurRad="17272" dist="17272" dir="5520000">
                    <a:srgbClr val="FFFFFF">
                      <a:alpha val="71999"/>
                    </a:srgbClr>
                  </a:outerShdw>
                </a:effectLst>
              </a:defRPr>
            </a:pPr>
            <a:r>
              <a:t>A middle section, mm. 26–51, intensifies the texture. The shortest segments can be heard as either 1 pentatonic collection or 2 pentatonic collections in different registers.</a:t>
            </a:r>
          </a:p>
          <a:p>
            <a:pPr marL="201506" indent="-201506" defTabSz="279320">
              <a:spcBef>
                <a:spcPts val="1500"/>
              </a:spcBef>
              <a:defRPr sz="1632">
                <a:effectLst>
                  <a:outerShdw sx="100000" sy="100000" kx="0" ky="0" algn="b" rotWithShape="0" blurRad="17272" dist="17272" dir="5520000">
                    <a:srgbClr val="FFFFFF">
                      <a:alpha val="71999"/>
                    </a:srgbClr>
                  </a:outerShdw>
                </a:effectLst>
              </a:defRPr>
            </a:pPr>
            <a:r>
              <a:rPr>
                <a:solidFill>
                  <a:schemeClr val="accent5"/>
                </a:solidFill>
              </a:rPr>
              <a:t>Red Vs</a:t>
            </a:r>
            <a:r>
              <a:t> mark a diatonic ascent (from D5 to E6) of pitch-climaxes in successive segments.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Ex. 5. Pentatonic collections and transformations in Bright Sheng’s The Stream Flows, I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algn="ctr">
              <a:defRPr sz="1700">
                <a:effectLst/>
              </a:defRPr>
            </a:pPr>
            <a:r>
              <a:t>Ex. 5. </a:t>
            </a:r>
            <a:r>
              <a:rPr spc="-21"/>
              <a:t>P</a:t>
            </a:r>
            <a:r>
              <a:rPr spc="-14"/>
              <a:t>entatonic</a:t>
            </a:r>
            <a:r>
              <a:rPr spc="42"/>
              <a:t> </a:t>
            </a:r>
            <a:r>
              <a:t>collections</a:t>
            </a:r>
            <a:r>
              <a:rPr spc="28"/>
              <a:t> </a:t>
            </a:r>
            <a:r>
              <a:t>and</a:t>
            </a:r>
            <a:r>
              <a:rPr spc="28"/>
              <a:t> </a:t>
            </a:r>
            <a:r>
              <a:t>transformations</a:t>
            </a:r>
            <a:r>
              <a:rPr spc="21"/>
              <a:t> </a:t>
            </a:r>
            <a:r>
              <a:t>in</a:t>
            </a:r>
            <a:r>
              <a:rPr spc="28"/>
              <a:t> </a:t>
            </a:r>
            <a:r>
              <a:t>Bright</a:t>
            </a:r>
            <a:r>
              <a:rPr spc="21"/>
              <a:t> </a:t>
            </a:r>
            <a:r>
              <a:t>Sheng’s</a:t>
            </a:r>
            <a:r>
              <a:rPr spc="-42"/>
              <a:t> </a:t>
            </a:r>
            <a:r>
              <a:rPr i="1"/>
              <a:t>The</a:t>
            </a:r>
            <a:r>
              <a:rPr i="1" spc="28"/>
              <a:t> </a:t>
            </a:r>
            <a:r>
              <a:rPr i="1"/>
              <a:t>Stream</a:t>
            </a:r>
            <a:r>
              <a:rPr i="1" spc="28"/>
              <a:t> </a:t>
            </a:r>
            <a:r>
              <a:rPr i="1" spc="-14"/>
              <a:t>Flows</a:t>
            </a:r>
            <a:r>
              <a:t>, I</a:t>
            </a:r>
          </a:p>
        </p:txBody>
      </p:sp>
      <p:sp>
        <p:nvSpPr>
          <p:cNvPr id="269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  <p:pic>
        <p:nvPicPr>
          <p:cNvPr id="270" name="oxfordhb-9780199935321-e-4-graphic-005-full.gif" descr="oxfordhb-9780199935321-e-4-graphic-005-full.g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6861" y="236802"/>
            <a:ext cx="8230278" cy="5594017"/>
          </a:xfrm>
          <a:prstGeom prst="rect">
            <a:avLst/>
          </a:prstGeom>
          <a:ln w="12700">
            <a:miter lim="400000"/>
          </a:ln>
        </p:spPr>
      </p:pic>
      <p:pic>
        <p:nvPicPr>
          <p:cNvPr id="271" name="The_Stream_Flows_Sheng.m4a" descr="The_Stream_Flows_Sheng.m4a"/>
          <p:cNvPicPr>
            <a:picLocks noChangeAspect="0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7835900" y="5372100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980987" fill="hold"/>
                                        <p:tgtEl>
                                          <p:spTgt spid="2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71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Ex. 6. Transformational space for concluding section, Saariaho’s “Sydän” from Leinolaulut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algn="ctr">
              <a:defRPr sz="1700">
                <a:effectLst/>
              </a:defRPr>
            </a:pPr>
            <a:r>
              <a:t>Ex. 6. </a:t>
            </a:r>
            <a:r>
              <a:rPr spc="-21"/>
              <a:t>Transformational space for concluding section, Saariaho’s “Sydän” from </a:t>
            </a:r>
            <a:r>
              <a:rPr i="1" spc="-21"/>
              <a:t>Leinolaulut</a:t>
            </a:r>
          </a:p>
        </p:txBody>
      </p:sp>
      <p:sp>
        <p:nvSpPr>
          <p:cNvPr id="274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  <p:pic>
        <p:nvPicPr>
          <p:cNvPr id="275" name="oxfordhb-9780199935321-e-4-graphic-008-full.gif" descr="oxfordhb-9780199935321-e-4-graphic-008-full.g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4382" y="626268"/>
            <a:ext cx="8675236" cy="5028927"/>
          </a:xfrm>
          <a:prstGeom prst="rect">
            <a:avLst/>
          </a:prstGeom>
          <a:ln w="12700">
            <a:miter lim="400000"/>
          </a:ln>
        </p:spPr>
      </p:pic>
      <p:pic>
        <p:nvPicPr>
          <p:cNvPr id="276" name="Saariaho_Sydaan.m4a" descr="Saariaho_Sydaan.m4a"/>
          <p:cNvPicPr>
            <a:picLocks noChangeAspect="0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7950200" y="5257800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24002" fill="hold"/>
                                        <p:tgtEl>
                                          <p:spTgt spid="2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7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transformational network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 transformational network</a:t>
            </a:r>
          </a:p>
        </p:txBody>
      </p:sp>
      <p:sp>
        <p:nvSpPr>
          <p:cNvPr id="159" name="For a given network, the objects must be all of the same sort of percept, but the options may represent a variety of musical processes.…"/>
          <p:cNvSpPr txBox="1"/>
          <p:nvPr>
            <p:ph type="body" idx="1"/>
          </p:nvPr>
        </p:nvSpPr>
        <p:spPr>
          <a:xfrm>
            <a:off x="634007" y="1236761"/>
            <a:ext cx="7875986" cy="5179286"/>
          </a:xfrm>
          <a:prstGeom prst="rect">
            <a:avLst/>
          </a:prstGeom>
        </p:spPr>
        <p:txBody>
          <a:bodyPr/>
          <a:lstStyle/>
          <a:p>
            <a:pPr/>
            <a:r>
              <a:t>For a given network, the objects must be all of the same sort of </a:t>
            </a:r>
            <a:r>
              <a:rPr b="1">
                <a:latin typeface="Avenir Next"/>
                <a:ea typeface="Avenir Next"/>
                <a:cs typeface="Avenir Next"/>
                <a:sym typeface="Avenir Next"/>
              </a:rPr>
              <a:t>percept</a:t>
            </a:r>
            <a:r>
              <a:t>, but the options may represent a variety of musical processes. </a:t>
            </a:r>
          </a:p>
          <a:p>
            <a:pPr marL="423333" indent="-423333">
              <a:buSzPct val="100000"/>
              <a:buAutoNum type="arabicPeriod" startAt="1"/>
            </a:pPr>
            <a:r>
              <a:t>Every transformation must be a function; </a:t>
            </a:r>
          </a:p>
          <a:p>
            <a:pPr marL="423333" indent="-423333">
              <a:buSzPct val="100000"/>
              <a:buAutoNum type="arabicPeriod" startAt="1"/>
            </a:pPr>
            <a:r>
              <a:t>every transformation must combine with every other; </a:t>
            </a:r>
          </a:p>
          <a:p>
            <a:pPr marL="423333" indent="-423333">
              <a:buSzPct val="100000"/>
              <a:buAutoNum type="arabicPeriod" startAt="1"/>
            </a:pPr>
            <a:r>
              <a:t>the family of objects is closed under the transformations. </a:t>
            </a:r>
          </a:p>
          <a:p>
            <a:pPr marL="423333" indent="-423333">
              <a:buSzPct val="100000"/>
              <a:buAutoNum type="arabicPeriod" startAt="1"/>
            </a:pPr>
            <a:r>
              <a:t>Other constraints on the arrow labels as well.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Transformation or merely relation?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pc="200" sz="2500"/>
            </a:lvl1pPr>
          </a:lstStyle>
          <a:p>
            <a:pPr>
              <a:defRPr>
                <a:effectLst/>
              </a:defRPr>
            </a:pPr>
            <a:r>
              <a:t>Transformation or merely relation?</a:t>
            </a:r>
          </a:p>
        </p:txBody>
      </p:sp>
      <p:sp>
        <p:nvSpPr>
          <p:cNvPr id="162" name="Networks sometimes presented as concise representations of distances or relations among entities rather than as changes.…"/>
          <p:cNvSpPr txBox="1"/>
          <p:nvPr>
            <p:ph type="body" idx="1"/>
          </p:nvPr>
        </p:nvSpPr>
        <p:spPr>
          <a:xfrm>
            <a:off x="634007" y="1236761"/>
            <a:ext cx="8174336" cy="5154167"/>
          </a:xfrm>
          <a:prstGeom prst="rect">
            <a:avLst/>
          </a:prstGeom>
        </p:spPr>
        <p:txBody>
          <a:bodyPr/>
          <a:lstStyle/>
          <a:p>
            <a:pPr marL="231139" indent="-231139" defTabSz="320397">
              <a:spcBef>
                <a:spcPts val="1700"/>
              </a:spcBef>
              <a:defRPr sz="1871">
                <a:effectLst/>
              </a:defRPr>
            </a:pPr>
            <a:r>
              <a:t>Networks sometimes presented as concise representations of distances or relations among entities rather than as changes.</a:t>
            </a:r>
          </a:p>
          <a:p>
            <a:pPr marL="231139" indent="-231139" defTabSz="320397">
              <a:spcBef>
                <a:spcPts val="1700"/>
              </a:spcBef>
              <a:defRPr sz="1871">
                <a:effectLst/>
              </a:defRPr>
            </a:pPr>
            <a:r>
              <a:t>Fundamentally transformational theory treats music as intentional process</a:t>
            </a:r>
          </a:p>
          <a:p>
            <a:pPr lvl="1" marL="577849" indent="-231139" defTabSz="320397">
              <a:spcBef>
                <a:spcPts val="1700"/>
              </a:spcBef>
              <a:defRPr sz="1871">
                <a:effectLst/>
              </a:defRPr>
            </a:pPr>
            <a:r>
              <a:rPr b="1" i="1">
                <a:latin typeface="Avenir Next"/>
                <a:ea typeface="Avenir Next"/>
                <a:cs typeface="Avenir Next"/>
                <a:sym typeface="Avenir Next"/>
              </a:rPr>
              <a:t>Directed arrows</a:t>
            </a:r>
            <a:r>
              <a:t> assert a temporal, or at least conceptual, order</a:t>
            </a:r>
          </a:p>
          <a:p>
            <a:pPr lvl="1" marL="577849" indent="-231139" defTabSz="320397">
              <a:spcBef>
                <a:spcPts val="1700"/>
              </a:spcBef>
              <a:defRPr sz="1871">
                <a:effectLst/>
              </a:defRPr>
            </a:pPr>
            <a:r>
              <a:rPr b="1" i="1">
                <a:latin typeface="Avenir Next"/>
                <a:ea typeface="Avenir Next"/>
                <a:cs typeface="Avenir Next"/>
                <a:sym typeface="Avenir Next"/>
              </a:rPr>
              <a:t>Label</a:t>
            </a:r>
            <a:r>
              <a:t> focuses attention on action that alters one object into another</a:t>
            </a:r>
          </a:p>
          <a:p>
            <a:pPr lvl="1" marL="577849" indent="-231139" defTabSz="320397">
              <a:spcBef>
                <a:spcPts val="1700"/>
              </a:spcBef>
              <a:defRPr sz="1871">
                <a:effectLst/>
              </a:defRPr>
            </a:pPr>
            <a:r>
              <a:t>Lewin granted his arrows “</a:t>
            </a:r>
            <a:r>
              <a:rPr b="1">
                <a:latin typeface="Avenir Next"/>
                <a:ea typeface="Avenir Next"/>
                <a:cs typeface="Avenir Next"/>
                <a:sym typeface="Avenir Next"/>
              </a:rPr>
              <a:t>phenomenological</a:t>
            </a:r>
            <a:r>
              <a:t> </a:t>
            </a:r>
            <a:r>
              <a:rPr b="1">
                <a:latin typeface="Avenir Next"/>
                <a:ea typeface="Avenir Next"/>
                <a:cs typeface="Avenir Next"/>
                <a:sym typeface="Avenir Next"/>
              </a:rPr>
              <a:t>presence</a:t>
            </a:r>
            <a:r>
              <a:t>”</a:t>
            </a:r>
          </a:p>
          <a:p>
            <a:pPr marL="231139" indent="-231139" defTabSz="320397">
              <a:spcBef>
                <a:spcPts val="1700"/>
              </a:spcBef>
              <a:defRPr sz="1871">
                <a:effectLst/>
              </a:defRPr>
            </a:pPr>
            <a:r>
              <a:t>“Action” implies the existence of </a:t>
            </a:r>
            <a:r>
              <a:rPr b="1">
                <a:latin typeface="Avenir Next"/>
                <a:ea typeface="Avenir Next"/>
                <a:cs typeface="Avenir Next"/>
                <a:sym typeface="Avenir Next"/>
              </a:rPr>
              <a:t>agent</a:t>
            </a:r>
            <a:r>
              <a:t> who chooses and effects changes and to whom the listener may attribute meaningful intent.</a:t>
            </a:r>
          </a:p>
          <a:p>
            <a:pPr marL="231139" indent="-231139" defTabSz="320397">
              <a:spcBef>
                <a:spcPts val="1700"/>
              </a:spcBef>
              <a:defRPr sz="1871">
                <a:effectLst/>
              </a:defRPr>
            </a:pPr>
            <a:r>
              <a:t>Transformational networks represent music as </a:t>
            </a:r>
            <a:r>
              <a:rPr b="1" i="1">
                <a:latin typeface="Avenir Next"/>
                <a:ea typeface="Avenir Next"/>
                <a:cs typeface="Avenir Next"/>
                <a:sym typeface="Avenir Next"/>
              </a:rPr>
              <a:t>dynamic communication</a:t>
            </a:r>
            <a:r>
              <a:rPr b="1">
                <a:latin typeface="Avenir Next"/>
                <a:ea typeface="Avenir Next"/>
                <a:cs typeface="Avenir Next"/>
                <a:sym typeface="Avenir Next"/>
              </a:rPr>
              <a:t> </a:t>
            </a:r>
            <a:r>
              <a:t>rather than as static design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Four aspects of transformational theory"/>
          <p:cNvSpPr txBox="1"/>
          <p:nvPr>
            <p:ph type="title"/>
          </p:nvPr>
        </p:nvSpPr>
        <p:spPr>
          <a:xfrm>
            <a:off x="634007" y="446484"/>
            <a:ext cx="7875986" cy="681038"/>
          </a:xfrm>
          <a:prstGeom prst="rect">
            <a:avLst/>
          </a:prstGeom>
        </p:spPr>
        <p:txBody>
          <a:bodyPr/>
          <a:lstStyle>
            <a:lvl1pPr>
              <a:defRPr spc="176" sz="2200"/>
            </a:lvl1pPr>
          </a:lstStyle>
          <a:p>
            <a:pPr/>
            <a:r>
              <a:t>Four aspects of transformational theory</a:t>
            </a:r>
          </a:p>
        </p:txBody>
      </p:sp>
      <p:sp>
        <p:nvSpPr>
          <p:cNvPr id="165" name="isography as source of compositional unity and principle of large-scale progression;…"/>
          <p:cNvSpPr txBox="1"/>
          <p:nvPr>
            <p:ph type="body" idx="1"/>
          </p:nvPr>
        </p:nvSpPr>
        <p:spPr>
          <a:xfrm>
            <a:off x="634007" y="1236761"/>
            <a:ext cx="7973022" cy="4990556"/>
          </a:xfrm>
          <a:prstGeom prst="rect">
            <a:avLst/>
          </a:prstGeom>
        </p:spPr>
        <p:txBody>
          <a:bodyPr/>
          <a:lstStyle/>
          <a:p>
            <a:pPr marL="293369" indent="-293369" defTabSz="406657">
              <a:defRPr sz="2376">
                <a:effectLst>
                  <a:outerShdw sx="100000" sy="100000" kx="0" ky="0" algn="b" rotWithShape="0" blurRad="25146" dist="25146" dir="5520000">
                    <a:srgbClr val="FFFFFF">
                      <a:alpha val="71999"/>
                    </a:srgbClr>
                  </a:outerShdw>
                </a:effectLst>
              </a:defRPr>
            </a:pPr>
            <a:r>
              <a:rPr b="1">
                <a:latin typeface="Avenir Next"/>
                <a:ea typeface="Avenir Next"/>
                <a:cs typeface="Avenir Next"/>
                <a:sym typeface="Avenir Next"/>
              </a:rPr>
              <a:t>isography</a:t>
            </a:r>
            <a:r>
              <a:t> as source of compositional unity and principle of large-scale progression; </a:t>
            </a:r>
          </a:p>
          <a:p>
            <a:pPr marL="293369" indent="-293369" defTabSz="406657">
              <a:defRPr sz="2376">
                <a:effectLst>
                  <a:outerShdw sx="100000" sy="100000" kx="0" ky="0" algn="b" rotWithShape="0" blurRad="25146" dist="25146" dir="5520000">
                    <a:srgbClr val="FFFFFF">
                      <a:alpha val="71999"/>
                    </a:srgbClr>
                  </a:outerShdw>
                </a:effectLst>
              </a:defRPr>
            </a:pPr>
            <a:r>
              <a:t>interpretation of transformations as “</a:t>
            </a:r>
            <a:r>
              <a:rPr b="1">
                <a:latin typeface="Avenir Next"/>
                <a:ea typeface="Avenir Next"/>
                <a:cs typeface="Avenir Next"/>
                <a:sym typeface="Avenir Next"/>
              </a:rPr>
              <a:t>structuring forces</a:t>
            </a:r>
            <a:r>
              <a:t>” that drive musical continuity and development; </a:t>
            </a:r>
          </a:p>
          <a:p>
            <a:pPr marL="293369" indent="-293369" defTabSz="406657">
              <a:defRPr sz="2376">
                <a:effectLst>
                  <a:outerShdw sx="100000" sy="100000" kx="0" ky="0" algn="b" rotWithShape="0" blurRad="25146" dist="25146" dir="5520000">
                    <a:srgbClr val="FFFFFF">
                      <a:alpha val="71999"/>
                    </a:srgbClr>
                  </a:outerShdw>
                </a:effectLst>
              </a:defRPr>
            </a:pPr>
            <a:r>
              <a:t>two views of </a:t>
            </a:r>
            <a:r>
              <a:rPr b="1">
                <a:latin typeface="Avenir Next"/>
                <a:ea typeface="Avenir Next"/>
                <a:cs typeface="Avenir Next"/>
                <a:sym typeface="Avenir Next"/>
              </a:rPr>
              <a:t>form</a:t>
            </a:r>
          </a:p>
          <a:p>
            <a:pPr lvl="1" marL="733425" indent="-293369" defTabSz="406657">
              <a:defRPr sz="2376">
                <a:effectLst>
                  <a:outerShdw sx="100000" sy="100000" kx="0" ky="0" algn="b" rotWithShape="0" blurRad="25146" dist="25146" dir="5520000">
                    <a:srgbClr val="FFFFFF">
                      <a:alpha val="71999"/>
                    </a:srgbClr>
                  </a:outerShdw>
                </a:effectLst>
              </a:defRPr>
            </a:pPr>
            <a:r>
              <a:t>manifestation of the systematic </a:t>
            </a:r>
            <a:r>
              <a:rPr b="1">
                <a:latin typeface="Avenir Next"/>
                <a:ea typeface="Avenir Next"/>
                <a:cs typeface="Avenir Next"/>
                <a:sym typeface="Avenir Next"/>
              </a:rPr>
              <a:t>properties</a:t>
            </a:r>
            <a:r>
              <a:t> of transformations </a:t>
            </a:r>
          </a:p>
          <a:p>
            <a:pPr lvl="1" marL="733425" indent="-293369" defTabSz="406657">
              <a:defRPr sz="2376">
                <a:effectLst>
                  <a:outerShdw sx="100000" sy="100000" kx="0" ky="0" algn="b" rotWithShape="0" blurRad="25146" dist="25146" dir="5520000">
                    <a:srgbClr val="FFFFFF">
                      <a:alpha val="71999"/>
                    </a:srgbClr>
                  </a:outerShdw>
                </a:effectLst>
              </a:defRPr>
            </a:pPr>
            <a:r>
              <a:t>manifestation of </a:t>
            </a:r>
            <a:r>
              <a:rPr b="1">
                <a:latin typeface="Avenir Next"/>
                <a:ea typeface="Avenir Next"/>
                <a:cs typeface="Avenir Next"/>
                <a:sym typeface="Avenir Next"/>
              </a:rPr>
              <a:t>objects</a:t>
            </a:r>
            <a:r>
              <a:t> as members of a </a:t>
            </a:r>
            <a:r>
              <a:rPr b="1">
                <a:latin typeface="Avenir Next"/>
                <a:ea typeface="Avenir Next"/>
                <a:cs typeface="Avenir Next"/>
                <a:sym typeface="Avenir Next"/>
              </a:rPr>
              <a:t>structured space of possibilities</a:t>
            </a:r>
            <a:r>
              <a:t>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Isography, Contextual Progression, and “Composing out”"/>
          <p:cNvSpPr txBox="1"/>
          <p:nvPr>
            <p:ph type="title"/>
          </p:nvPr>
        </p:nvSpPr>
        <p:spPr>
          <a:xfrm>
            <a:off x="634007" y="446484"/>
            <a:ext cx="7875986" cy="689869"/>
          </a:xfrm>
          <a:prstGeom prst="rect">
            <a:avLst/>
          </a:prstGeom>
        </p:spPr>
        <p:txBody>
          <a:bodyPr/>
          <a:lstStyle>
            <a:lvl1pPr defTabSz="254674">
              <a:defRPr spc="128" sz="1612"/>
            </a:lvl1pPr>
          </a:lstStyle>
          <a:p>
            <a:pPr>
              <a:defRPr>
                <a:effectLst/>
              </a:defRPr>
            </a:pPr>
            <a:r>
              <a:t>Isography, Contextual Progression, and “Composing out”</a:t>
            </a:r>
          </a:p>
        </p:txBody>
      </p:sp>
      <p:sp>
        <p:nvSpPr>
          <p:cNvPr id="168" name="Isography apparent in the networks of Examples 1(b), 1(c), and 1(d).…"/>
          <p:cNvSpPr txBox="1"/>
          <p:nvPr>
            <p:ph type="body" sz="quarter" idx="1"/>
          </p:nvPr>
        </p:nvSpPr>
        <p:spPr>
          <a:xfrm>
            <a:off x="634007" y="4636641"/>
            <a:ext cx="7875986" cy="1467099"/>
          </a:xfrm>
          <a:prstGeom prst="rect">
            <a:avLst/>
          </a:prstGeom>
        </p:spPr>
        <p:txBody>
          <a:bodyPr/>
          <a:lstStyle/>
          <a:p>
            <a:pPr marL="234103" indent="-234103" defTabSz="324504">
              <a:spcBef>
                <a:spcPts val="1700"/>
              </a:spcBef>
              <a:defRPr sz="1896">
                <a:effectLst/>
              </a:defRPr>
            </a:pPr>
            <a:r>
              <a:t>Isography apparent in the networks of Examples 1(b), 1(c), and 1(d). </a:t>
            </a:r>
          </a:p>
          <a:p>
            <a:pPr marL="234103" indent="-234103" defTabSz="324504">
              <a:spcBef>
                <a:spcPts val="1700"/>
              </a:spcBef>
              <a:defRPr sz="1896">
                <a:effectLst/>
              </a:defRPr>
            </a:pPr>
            <a:r>
              <a:t>Each manifests the same graph, namely the labeled node-arrow system in Example 1(e), on the same small scale.</a:t>
            </a:r>
          </a:p>
        </p:txBody>
      </p:sp>
      <p:pic>
        <p:nvPicPr>
          <p:cNvPr id="169" name="oxfordhb-9780199935321-e-4-graphic-001-full.gif" descr="oxfordhb-9780199935321-e-4-graphic-001-full.gif"/>
          <p:cNvPicPr>
            <a:picLocks noChangeAspect="1"/>
          </p:cNvPicPr>
          <p:nvPr/>
        </p:nvPicPr>
        <p:blipFill>
          <a:blip r:embed="rId2">
            <a:extLst/>
          </a:blip>
          <a:srcRect l="0" t="0" r="0" b="21311"/>
          <a:stretch>
            <a:fillRect/>
          </a:stretch>
        </p:blipFill>
        <p:spPr>
          <a:xfrm>
            <a:off x="1433314" y="977740"/>
            <a:ext cx="6277400" cy="36082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Isography, Contextual Progression, and “Composing out”"/>
          <p:cNvSpPr txBox="1"/>
          <p:nvPr>
            <p:ph type="title"/>
          </p:nvPr>
        </p:nvSpPr>
        <p:spPr>
          <a:xfrm>
            <a:off x="634007" y="446484"/>
            <a:ext cx="7875986" cy="689869"/>
          </a:xfrm>
          <a:prstGeom prst="rect">
            <a:avLst/>
          </a:prstGeom>
        </p:spPr>
        <p:txBody>
          <a:bodyPr/>
          <a:lstStyle>
            <a:lvl1pPr defTabSz="254674">
              <a:defRPr spc="128" sz="1612"/>
            </a:lvl1pPr>
          </a:lstStyle>
          <a:p>
            <a:pPr>
              <a:defRPr>
                <a:effectLst/>
              </a:defRPr>
            </a:pPr>
            <a:r>
              <a:t>Isography, Contextual Progression, and “Composing out”</a:t>
            </a:r>
          </a:p>
        </p:txBody>
      </p:sp>
      <p:sp>
        <p:nvSpPr>
          <p:cNvPr id="172" name="The transpositions that structure the family of pcs also define transpositionally equivalent pitch-class series, as in Example 1(f).…"/>
          <p:cNvSpPr txBox="1"/>
          <p:nvPr>
            <p:ph type="body" sz="half" idx="1"/>
          </p:nvPr>
        </p:nvSpPr>
        <p:spPr>
          <a:xfrm>
            <a:off x="634007" y="3648223"/>
            <a:ext cx="7875986" cy="2379317"/>
          </a:xfrm>
          <a:prstGeom prst="rect">
            <a:avLst/>
          </a:prstGeom>
        </p:spPr>
        <p:txBody>
          <a:bodyPr/>
          <a:lstStyle/>
          <a:p>
            <a:pPr marL="248919" indent="-248919" defTabSz="345043">
              <a:spcBef>
                <a:spcPts val="1800"/>
              </a:spcBef>
              <a:defRPr sz="2016">
                <a:effectLst/>
              </a:defRPr>
            </a:pPr>
            <a:r>
              <a:t>The transpositions that structure the family of pcs also define transpositionally equivalent pitch-class series, as in Example 1(f). </a:t>
            </a:r>
          </a:p>
          <a:p>
            <a:pPr marL="248919" indent="-248919" defTabSz="345043">
              <a:spcBef>
                <a:spcPts val="1800"/>
              </a:spcBef>
              <a:defRPr sz="2016">
                <a:effectLst/>
              </a:defRPr>
            </a:pPr>
            <a:r>
              <a:t>We can hear those distinctive transformations, established contextually by local continuity of the motive. </a:t>
            </a:r>
          </a:p>
          <a:p>
            <a:pPr marL="248919" indent="-248919" defTabSz="345043">
              <a:spcBef>
                <a:spcPts val="1800"/>
              </a:spcBef>
              <a:defRPr sz="2016">
                <a:effectLst/>
              </a:defRPr>
            </a:pPr>
            <a:r>
              <a:t>The recursion gives “Nacht” hierarchical depth.</a:t>
            </a:r>
          </a:p>
        </p:txBody>
      </p:sp>
      <p:pic>
        <p:nvPicPr>
          <p:cNvPr id="173" name="oxfordhb-9780199935321-e-4-graphic-001-full.gif" descr="oxfordhb-9780199935321-e-4-graphic-001-full.gif"/>
          <p:cNvPicPr>
            <a:picLocks noChangeAspect="1"/>
          </p:cNvPicPr>
          <p:nvPr/>
        </p:nvPicPr>
        <p:blipFill>
          <a:blip r:embed="rId2">
            <a:extLst/>
          </a:blip>
          <a:srcRect l="0" t="76128" r="0" b="0"/>
          <a:stretch>
            <a:fillRect/>
          </a:stretch>
        </p:blipFill>
        <p:spPr>
          <a:xfrm>
            <a:off x="598685" y="1402077"/>
            <a:ext cx="7946545" cy="138564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“Berceuse II” from György Kurtág’s Kafka Fragmente for soprano and violin, Op. 24 (1985–87)"/>
          <p:cNvSpPr txBox="1"/>
          <p:nvPr>
            <p:ph type="title"/>
          </p:nvPr>
        </p:nvSpPr>
        <p:spPr>
          <a:xfrm>
            <a:off x="634007" y="446484"/>
            <a:ext cx="7875986" cy="639714"/>
          </a:xfrm>
          <a:prstGeom prst="rect">
            <a:avLst/>
          </a:prstGeom>
        </p:spPr>
        <p:txBody>
          <a:bodyPr/>
          <a:lstStyle>
            <a:lvl1pPr defTabSz="234136">
              <a:defRPr spc="145" sz="1824">
                <a:effectLst>
                  <a:outerShdw sx="100000" sy="100000" kx="0" ky="0" algn="b" rotWithShape="0" blurRad="14478" dist="14478" dir="5520000">
                    <a:srgbClr val="FFFFFF">
                      <a:alpha val="72000"/>
                    </a:srgbClr>
                  </a:outerShdw>
                </a:effectLst>
              </a:defRPr>
            </a:lvl1pPr>
          </a:lstStyle>
          <a:p>
            <a:pPr/>
            <a:r>
              <a:t>“Berceuse II” from György Kurtág’s Kafka Fragmente for soprano and violin, Op. 24 (1985–87)</a:t>
            </a:r>
          </a:p>
        </p:txBody>
      </p:sp>
      <p:sp>
        <p:nvSpPr>
          <p:cNvPr id="176" name="alternates the words “geschlafen” (slept) and “aufgewacht” (woke up); concludes with the outburst “elendes Leben!” (miserable life!)…"/>
          <p:cNvSpPr txBox="1"/>
          <p:nvPr>
            <p:ph type="body" idx="1"/>
          </p:nvPr>
        </p:nvSpPr>
        <p:spPr>
          <a:xfrm>
            <a:off x="634007" y="1354633"/>
            <a:ext cx="7875986" cy="4672907"/>
          </a:xfrm>
          <a:prstGeom prst="rect">
            <a:avLst/>
          </a:prstGeom>
        </p:spPr>
        <p:txBody>
          <a:bodyPr/>
          <a:lstStyle/>
          <a:p>
            <a:pPr/>
            <a:r>
              <a:t>alternates the words “geschlafen” (slept) and “aufgewacht” (woke up); concludes with the outburst “elendes Leben!” (miserable life!)</a:t>
            </a:r>
          </a:p>
          <a:p>
            <a:pPr lvl="1"/>
            <a:r>
              <a:t>Each “</a:t>
            </a:r>
            <a:r>
              <a:rPr b="1">
                <a:latin typeface="Avenir Next"/>
                <a:ea typeface="Avenir Next"/>
                <a:cs typeface="Avenir Next"/>
                <a:sym typeface="Avenir Next"/>
              </a:rPr>
              <a:t>aufgewacht</a:t>
            </a:r>
            <a:r>
              <a:t>” set mimetically by rising fourths and fifths, </a:t>
            </a:r>
          </a:p>
          <a:p>
            <a:pPr lvl="1"/>
            <a:r>
              <a:t>Each “</a:t>
            </a:r>
            <a:r>
              <a:rPr b="1">
                <a:latin typeface="Avenir Next"/>
                <a:ea typeface="Avenir Next"/>
                <a:cs typeface="Avenir Next"/>
                <a:sym typeface="Avenir Next"/>
              </a:rPr>
              <a:t>geschlafen</a:t>
            </a:r>
            <a:r>
              <a:t>” features thirds, an arch contour, and a sedate rhythm (in a postmodernist allusion typical of Kurtág, its first two instances echo the Kopfmotiv of Schoenberg’s “Nacht”)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_rels/theme1.xml.rels><?xml version="1.0" encoding="UTF-8"?>
<Relationships xmlns="http://schemas.openxmlformats.org/package/2006/relationships"><Relationship Id="rId1" Type="http://schemas.openxmlformats.org/officeDocument/2006/relationships/image" Target="../media/image2.png"/></Relationships>

</file>

<file path=ppt/theme/_rels/theme2.xml.rels><?xml version="1.0" encoding="UTF-8"?>
<Relationships xmlns="http://schemas.openxmlformats.org/package/2006/relationships"><Relationship Id="rId1" Type="http://schemas.openxmlformats.org/officeDocument/2006/relationships/image" Target="../media/image4.png"/></Relationships>
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>
            <a:srgbClr val="000000"/>
          </a:buClr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381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>
            <a:srgbClr val="000000"/>
          </a:buClr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>
            <a:srgbClr val="000000"/>
          </a:buClr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381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>
            <a:srgbClr val="000000"/>
          </a:buClr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